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8" r:id="rId2"/>
    <p:sldId id="256" r:id="rId3"/>
    <p:sldId id="257" r:id="rId4"/>
    <p:sldId id="259" r:id="rId5"/>
    <p:sldId id="260" r:id="rId6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14"/>
    <p:restoredTop sz="97872"/>
  </p:normalViewPr>
  <p:slideViewPr>
    <p:cSldViewPr snapToGrid="0">
      <p:cViewPr varScale="1">
        <p:scale>
          <a:sx n="126" d="100"/>
          <a:sy n="126" d="100"/>
        </p:scale>
        <p:origin x="22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84445-B868-3040-82AC-C2ED3A322B40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424F7-712F-CD4C-BF75-41DC02A2C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5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A3EFC-6F77-DC4D-B249-132DF9897B5C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2AD27-7798-444D-A3DF-9D9567C771DA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503E-3A81-5F4D-899E-02058AB5DAF7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5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581E-8BC6-8A44-B817-B9B4B5301DF8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1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2" y="1937704"/>
            <a:ext cx="11041380" cy="323310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2" y="5201392"/>
            <a:ext cx="11041380" cy="170021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9C71-DF36-6F46-8EE6-A02268E11240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0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F3A25-2D94-9645-89C8-0D5EB31837B9}" type="datetime1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5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1324-639B-4646-AB65-E831FF1334CE}" type="datetime1">
              <a:rPr lang="en-US" smtClean="0"/>
              <a:t>3/5/25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8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00800" y="328915"/>
            <a:ext cx="5520690" cy="772054"/>
          </a:xfrm>
        </p:spPr>
        <p:txBody>
          <a:bodyPr>
            <a:normAutofit/>
          </a:bodyPr>
          <a:lstStyle>
            <a:lvl1pPr algn="r"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Department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A843E830-42AE-A947-8174-65E8C8DABCBA}" type="datetime1">
              <a:rPr lang="en-US" smtClean="0"/>
              <a:t>3/5/25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Names in () represent dual reporting lines to RBC HR Leaders 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2B77EFCC-F760-9B4A-B97F-696CB109FD5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F2D2958-34C3-DF29-8AC6-D9A05B3A36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1278" t="29259" r="21579" b="30741"/>
          <a:stretch/>
        </p:blipFill>
        <p:spPr>
          <a:xfrm>
            <a:off x="457200" y="297180"/>
            <a:ext cx="2552700" cy="725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A83B57-7005-B10E-FE95-49B352754A34}"/>
              </a:ext>
            </a:extLst>
          </p:cNvPr>
          <p:cNvSpPr txBox="1"/>
          <p:nvPr userDrawn="1"/>
        </p:nvSpPr>
        <p:spPr>
          <a:xfrm>
            <a:off x="515701" y="1246172"/>
            <a:ext cx="1882932" cy="517065"/>
          </a:xfrm>
          <a:prstGeom prst="rect">
            <a:avLst/>
          </a:prstGeom>
          <a:solidFill>
            <a:schemeClr val="bg1"/>
          </a:solidFill>
          <a:ln w="6350" cmpd="sng">
            <a:noFill/>
            <a:miter lim="800000"/>
          </a:ln>
          <a:effectLst/>
        </p:spPr>
        <p:txBody>
          <a:bodyPr wrap="square" lIns="91440" tIns="73152" bIns="73152" rtlCol="0" anchor="t">
            <a:spAutoFit/>
          </a:bodyPr>
          <a:lstStyle/>
          <a:p>
            <a:r>
              <a:rPr lang="en-US" sz="800" dirty="0"/>
              <a:t>Top to Bottom Order</a:t>
            </a:r>
          </a:p>
          <a:p>
            <a:r>
              <a:rPr lang="en-US" sz="800" dirty="0"/>
              <a:t>Division/Group/Department/Team</a:t>
            </a: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7369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06C-405B-6D4E-9D5F-BCDBE897C006}" type="datetime1">
              <a:rPr lang="en-US" smtClean="0"/>
              <a:t>3/5/25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18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017-7F7B-544F-88EC-1F99EDD8245D}" type="datetime1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3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CC8B-6272-954B-92B9-23DAE4CF3477}" type="datetime1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6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DCCDD6-A843-6C4A-A1A5-B27299700A96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Names in () represent dual reporting lines to RBC HR Leaders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77EFCC-F760-9B4A-B97F-696CB109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1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B45DD8-ECB1-A372-343C-3D44F8038F5F}"/>
              </a:ext>
            </a:extLst>
          </p:cNvPr>
          <p:cNvSpPr txBox="1"/>
          <p:nvPr/>
        </p:nvSpPr>
        <p:spPr>
          <a:xfrm>
            <a:off x="5351144" y="1185701"/>
            <a:ext cx="2099310" cy="517065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</a:ln>
          <a:effectLst>
            <a:outerShdw dist="190500" dir="2700000" algn="ctr" rotWithShape="0">
              <a:schemeClr val="bg2">
                <a:lumMod val="90000"/>
              </a:schemeClr>
            </a:outerShdw>
          </a:effectLst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EVP, Chief XXXXX Officer</a:t>
            </a:r>
          </a:p>
          <a:p>
            <a:pPr algn="ctr"/>
            <a:r>
              <a:rPr lang="en-US" sz="800" dirty="0"/>
              <a:t>(RBC Report)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60CACC1D-3A68-A48F-79A8-A79066C1F10E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6400799" y="1702766"/>
            <a:ext cx="0" cy="121476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3B0F709-75BF-AF3C-5457-02ECF297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Name Organization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E972006-DC6B-C53B-9C82-8F28998F1565}"/>
              </a:ext>
            </a:extLst>
          </p:cNvPr>
          <p:cNvCxnSpPr>
            <a:cxnSpLocks/>
          </p:cNvCxnSpPr>
          <p:nvPr/>
        </p:nvCxnSpPr>
        <p:spPr>
          <a:xfrm>
            <a:off x="1554922" y="2917530"/>
            <a:ext cx="937501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DDACD6E-035E-148D-1671-915B3556572B}"/>
              </a:ext>
            </a:extLst>
          </p:cNvPr>
          <p:cNvSpPr txBox="1"/>
          <p:nvPr/>
        </p:nvSpPr>
        <p:spPr>
          <a:xfrm>
            <a:off x="6884547" y="2124712"/>
            <a:ext cx="1200265" cy="393954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Executive Assistant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EB4C2FF-353A-937F-1B08-4382ED156807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6400799" y="2321689"/>
            <a:ext cx="48374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D919E7-AFE1-AD27-5480-9D7D8A6D3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8619-7399-4343-9FBE-F957525363EE}" type="datetime1">
              <a:rPr lang="en-US" sz="800" smtClean="0"/>
              <a:t>3/5/25</a:t>
            </a:fld>
            <a:endParaRPr lang="en-US" sz="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40D446-83E4-19E8-0A8B-597831AB9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800" dirty="0">
                <a:effectLst/>
                <a:latin typeface="Arial" panose="020B0604020202020204" pitchFamily="34" charset="0"/>
              </a:rPr>
              <a:t>Names in () represent dual reporting lines to RBC HR Leaders 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B5A12-A23C-7756-1074-26F9397FA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z="800" smtClean="0"/>
              <a:pPr/>
              <a:t>1</a:t>
            </a:fld>
            <a:endParaRPr lang="en-US" sz="800" dirty="0"/>
          </a:p>
        </p:txBody>
      </p: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ECD66C99-9714-EE93-BDDC-69A125390556}"/>
              </a:ext>
            </a:extLst>
          </p:cNvPr>
          <p:cNvGrpSpPr/>
          <p:nvPr/>
        </p:nvGrpSpPr>
        <p:grpSpPr>
          <a:xfrm>
            <a:off x="436788" y="2917530"/>
            <a:ext cx="2241886" cy="3678310"/>
            <a:chOff x="436788" y="2880360"/>
            <a:chExt cx="2241886" cy="3678310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0888AD1-CE52-DF28-689F-4158EA3457E2}"/>
                </a:ext>
              </a:extLst>
            </p:cNvPr>
            <p:cNvCxnSpPr>
              <a:cxnSpLocks/>
            </p:cNvCxnSpPr>
            <p:nvPr/>
          </p:nvCxnSpPr>
          <p:spPr>
            <a:xfrm>
              <a:off x="1555083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6" name="Group 295">
              <a:extLst>
                <a:ext uri="{FF2B5EF4-FFF2-40B4-BE49-F238E27FC236}">
                  <a16:creationId xmlns:a16="http://schemas.microsoft.com/office/drawing/2014/main" id="{CFFFA8C9-FE09-8C38-68EC-893495422B13}"/>
                </a:ext>
              </a:extLst>
            </p:cNvPr>
            <p:cNvGrpSpPr/>
            <p:nvPr/>
          </p:nvGrpSpPr>
          <p:grpSpPr>
            <a:xfrm>
              <a:off x="436788" y="3080793"/>
              <a:ext cx="2241886" cy="3477877"/>
              <a:chOff x="436788" y="3080793"/>
              <a:chExt cx="2241886" cy="3477877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3462DCE-AB53-889C-8397-8B1D5D020244}"/>
                  </a:ext>
                </a:extLst>
              </p:cNvPr>
              <p:cNvSpPr txBox="1"/>
              <p:nvPr/>
            </p:nvSpPr>
            <p:spPr>
              <a:xfrm>
                <a:off x="989177" y="3080793"/>
                <a:ext cx="1131812" cy="517065"/>
              </a:xfrm>
              <a:prstGeom prst="rect">
                <a:avLst/>
              </a:prstGeom>
              <a:solidFill>
                <a:schemeClr val="bg1"/>
              </a:solidFill>
              <a:ln w="38100" cmpd="dbl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SVP/VP</a:t>
                </a:r>
              </a:p>
              <a:p>
                <a:pPr algn="ctr"/>
                <a:r>
                  <a:rPr lang="en-US" sz="800" dirty="0" err="1"/>
                  <a:t>Mgr</a:t>
                </a:r>
                <a:r>
                  <a:rPr lang="en-US" sz="800" dirty="0"/>
                  <a:t>, Group Name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09976E74-19CD-4E11-D2EF-ABD7CA1407EA}"/>
                  </a:ext>
                </a:extLst>
              </p:cNvPr>
              <p:cNvSpPr txBox="1"/>
              <p:nvPr/>
            </p:nvSpPr>
            <p:spPr>
              <a:xfrm>
                <a:off x="1629793" y="3849427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D9CDFC7-BC21-32C4-CF3E-4191712AE10B}"/>
                  </a:ext>
                </a:extLst>
              </p:cNvPr>
              <p:cNvCxnSpPr>
                <a:cxnSpLocks/>
                <a:endCxn id="51" idx="1"/>
              </p:cNvCxnSpPr>
              <p:nvPr/>
            </p:nvCxnSpPr>
            <p:spPr>
              <a:xfrm>
                <a:off x="1555082" y="3984849"/>
                <a:ext cx="74711" cy="0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CADED847-6174-BCB0-1692-02ACFDB90C16}"/>
                  </a:ext>
                </a:extLst>
              </p:cNvPr>
              <p:cNvGrpSpPr/>
              <p:nvPr/>
            </p:nvGrpSpPr>
            <p:grpSpPr>
              <a:xfrm>
                <a:off x="1555082" y="433520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40" name="TextBox 239">
                  <a:extLst>
                    <a:ext uri="{FF2B5EF4-FFF2-40B4-BE49-F238E27FC236}">
                      <a16:creationId xmlns:a16="http://schemas.microsoft.com/office/drawing/2014/main" id="{AE151EDE-8748-4F5E-5B3C-4FA46DBAE47C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9E7BF535-AE6B-D515-34A1-24E48DA19F38}"/>
                    </a:ext>
                  </a:extLst>
                </p:cNvPr>
                <p:cNvCxnSpPr>
                  <a:cxnSpLocks/>
                  <a:endCxn id="240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73A347E0-EC80-F2D7-DFC6-75AF0E24265F}"/>
                  </a:ext>
                </a:extLst>
              </p:cNvPr>
              <p:cNvGrpSpPr/>
              <p:nvPr/>
            </p:nvGrpSpPr>
            <p:grpSpPr>
              <a:xfrm>
                <a:off x="1555082" y="4820977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8F485BDA-9C36-B5A8-921E-36BFAA6F1D59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0ACD8EB1-DDE8-5DB2-8274-7411813DE23B}"/>
                    </a:ext>
                  </a:extLst>
                </p:cNvPr>
                <p:cNvCxnSpPr>
                  <a:cxnSpLocks/>
                  <a:endCxn id="243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BF07A7A8-7ACE-17FE-8DC5-D25E6288BFE3}"/>
                  </a:ext>
                </a:extLst>
              </p:cNvPr>
              <p:cNvGrpSpPr/>
              <p:nvPr/>
            </p:nvGrpSpPr>
            <p:grpSpPr>
              <a:xfrm>
                <a:off x="1555082" y="530675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46" name="TextBox 245">
                  <a:extLst>
                    <a:ext uri="{FF2B5EF4-FFF2-40B4-BE49-F238E27FC236}">
                      <a16:creationId xmlns:a16="http://schemas.microsoft.com/office/drawing/2014/main" id="{31A73AB6-5783-73C7-4070-9C70717F31A5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C47A80C4-5FDA-C555-2278-94CAA610C322}"/>
                    </a:ext>
                  </a:extLst>
                </p:cNvPr>
                <p:cNvCxnSpPr>
                  <a:cxnSpLocks/>
                  <a:endCxn id="246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C51DEE58-4A03-F25D-D635-441F20B2F5B6}"/>
                  </a:ext>
                </a:extLst>
              </p:cNvPr>
              <p:cNvGrpSpPr/>
              <p:nvPr/>
            </p:nvGrpSpPr>
            <p:grpSpPr>
              <a:xfrm>
                <a:off x="1555082" y="5799671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49" name="TextBox 248">
                  <a:extLst>
                    <a:ext uri="{FF2B5EF4-FFF2-40B4-BE49-F238E27FC236}">
                      <a16:creationId xmlns:a16="http://schemas.microsoft.com/office/drawing/2014/main" id="{690CDA35-5A5F-72EB-41A0-FB09A26F252D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FC4B4E5A-F659-B7D3-5201-8ED160B91F7D}"/>
                    </a:ext>
                  </a:extLst>
                </p:cNvPr>
                <p:cNvCxnSpPr>
                  <a:cxnSpLocks/>
                  <a:endCxn id="249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C0BD0A5A-14A8-5DDD-2D69-1BAE22AD57D1}"/>
                  </a:ext>
                </a:extLst>
              </p:cNvPr>
              <p:cNvGrpSpPr/>
              <p:nvPr/>
            </p:nvGrpSpPr>
            <p:grpSpPr>
              <a:xfrm>
                <a:off x="1555082" y="6285446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52" name="TextBox 251">
                  <a:extLst>
                    <a:ext uri="{FF2B5EF4-FFF2-40B4-BE49-F238E27FC236}">
                      <a16:creationId xmlns:a16="http://schemas.microsoft.com/office/drawing/2014/main" id="{F8E39CF8-9EDA-87A0-27C6-8538E7AC4566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53" name="Straight Connector 252">
                  <a:extLst>
                    <a:ext uri="{FF2B5EF4-FFF2-40B4-BE49-F238E27FC236}">
                      <a16:creationId xmlns:a16="http://schemas.microsoft.com/office/drawing/2014/main" id="{194CEC2A-9A8E-366C-E263-B1292236E219}"/>
                    </a:ext>
                  </a:extLst>
                </p:cNvPr>
                <p:cNvCxnSpPr>
                  <a:cxnSpLocks/>
                  <a:endCxn id="252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AAFF93EF-2EC8-E551-172A-40EBABC79C79}"/>
                  </a:ext>
                </a:extLst>
              </p:cNvPr>
              <p:cNvGrpSpPr/>
              <p:nvPr/>
            </p:nvGrpSpPr>
            <p:grpSpPr>
              <a:xfrm>
                <a:off x="436788" y="38494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255" name="TextBox 254">
                  <a:extLst>
                    <a:ext uri="{FF2B5EF4-FFF2-40B4-BE49-F238E27FC236}">
                      <a16:creationId xmlns:a16="http://schemas.microsoft.com/office/drawing/2014/main" id="{E0780B6E-745F-4F2B-44E7-BA4E80DF134D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AD46DA57-14AA-C4D2-4E20-C6B95092CA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9" name="Group 278">
                <a:extLst>
                  <a:ext uri="{FF2B5EF4-FFF2-40B4-BE49-F238E27FC236}">
                    <a16:creationId xmlns:a16="http://schemas.microsoft.com/office/drawing/2014/main" id="{188AB320-B418-AB59-EB20-F99128DCA276}"/>
                  </a:ext>
                </a:extLst>
              </p:cNvPr>
              <p:cNvGrpSpPr/>
              <p:nvPr/>
            </p:nvGrpSpPr>
            <p:grpSpPr>
              <a:xfrm>
                <a:off x="436788" y="4335340"/>
                <a:ext cx="1118294" cy="270843"/>
                <a:chOff x="436788" y="3849427"/>
                <a:chExt cx="1118294" cy="270843"/>
              </a:xfrm>
            </p:grpSpPr>
            <p:sp>
              <p:nvSpPr>
                <p:cNvPr id="280" name="TextBox 279">
                  <a:extLst>
                    <a:ext uri="{FF2B5EF4-FFF2-40B4-BE49-F238E27FC236}">
                      <a16:creationId xmlns:a16="http://schemas.microsoft.com/office/drawing/2014/main" id="{4416E1A3-C4A6-E85A-2AE1-12F0842921F7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4CA13776-92D9-CB10-24BF-7FB8523467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2" name="Group 281">
                <a:extLst>
                  <a:ext uri="{FF2B5EF4-FFF2-40B4-BE49-F238E27FC236}">
                    <a16:creationId xmlns:a16="http://schemas.microsoft.com/office/drawing/2014/main" id="{47934DCA-3140-DFAD-E110-23D4DC5C3ACA}"/>
                  </a:ext>
                </a:extLst>
              </p:cNvPr>
              <p:cNvGrpSpPr/>
              <p:nvPr/>
            </p:nvGrpSpPr>
            <p:grpSpPr>
              <a:xfrm>
                <a:off x="436788" y="4821253"/>
                <a:ext cx="1118294" cy="270843"/>
                <a:chOff x="436788" y="3849427"/>
                <a:chExt cx="1118294" cy="270843"/>
              </a:xfrm>
            </p:grpSpPr>
            <p:sp>
              <p:nvSpPr>
                <p:cNvPr id="283" name="TextBox 282">
                  <a:extLst>
                    <a:ext uri="{FF2B5EF4-FFF2-40B4-BE49-F238E27FC236}">
                      <a16:creationId xmlns:a16="http://schemas.microsoft.com/office/drawing/2014/main" id="{A1F920A3-5E43-E6C5-5FEB-316FC91DB6F2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571EBDB2-7E41-591F-BB82-8C59AE1B48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CAB2C02-E5E1-A67A-F5CB-D0E87F5620E4}"/>
                  </a:ext>
                </a:extLst>
              </p:cNvPr>
              <p:cNvGrpSpPr/>
              <p:nvPr/>
            </p:nvGrpSpPr>
            <p:grpSpPr>
              <a:xfrm>
                <a:off x="436788" y="5307166"/>
                <a:ext cx="1118294" cy="270843"/>
                <a:chOff x="436788" y="3849427"/>
                <a:chExt cx="1118294" cy="270843"/>
              </a:xfrm>
            </p:grpSpPr>
            <p:sp>
              <p:nvSpPr>
                <p:cNvPr id="286" name="TextBox 285">
                  <a:extLst>
                    <a:ext uri="{FF2B5EF4-FFF2-40B4-BE49-F238E27FC236}">
                      <a16:creationId xmlns:a16="http://schemas.microsoft.com/office/drawing/2014/main" id="{775B65AB-FE39-0D4C-5B0D-A169CB10C6ED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207F37D5-406A-8F8F-B4C9-95F02A11C7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57B3CC9-A564-FA36-E69A-71F0940E4BF3}"/>
                  </a:ext>
                </a:extLst>
              </p:cNvPr>
              <p:cNvGrpSpPr/>
              <p:nvPr/>
            </p:nvGrpSpPr>
            <p:grpSpPr>
              <a:xfrm>
                <a:off x="436788" y="5801914"/>
                <a:ext cx="1118294" cy="270843"/>
                <a:chOff x="436788" y="3849427"/>
                <a:chExt cx="1118294" cy="270843"/>
              </a:xfrm>
            </p:grpSpPr>
            <p:sp>
              <p:nvSpPr>
                <p:cNvPr id="289" name="TextBox 288">
                  <a:extLst>
                    <a:ext uri="{FF2B5EF4-FFF2-40B4-BE49-F238E27FC236}">
                      <a16:creationId xmlns:a16="http://schemas.microsoft.com/office/drawing/2014/main" id="{60E9FFF4-A332-62A8-C097-752B759AF597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6068359D-6A7F-43AC-66EF-887051734B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id="{3B2048D3-DAC9-840B-549E-D829D45D4131}"/>
                  </a:ext>
                </a:extLst>
              </p:cNvPr>
              <p:cNvGrpSpPr/>
              <p:nvPr/>
            </p:nvGrpSpPr>
            <p:grpSpPr>
              <a:xfrm>
                <a:off x="436788" y="62878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292" name="TextBox 291">
                  <a:extLst>
                    <a:ext uri="{FF2B5EF4-FFF2-40B4-BE49-F238E27FC236}">
                      <a16:creationId xmlns:a16="http://schemas.microsoft.com/office/drawing/2014/main" id="{B30056BB-81FB-26D4-5DF4-C0B71BB1E1D9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31A0F38A-949C-EE9D-6701-77827EF97D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404260E0-145B-09FD-E0D1-BA05C94690E2}"/>
              </a:ext>
            </a:extLst>
          </p:cNvPr>
          <p:cNvGrpSpPr/>
          <p:nvPr/>
        </p:nvGrpSpPr>
        <p:grpSpPr>
          <a:xfrm>
            <a:off x="4265374" y="2917530"/>
            <a:ext cx="2241886" cy="3678310"/>
            <a:chOff x="436788" y="2880360"/>
            <a:chExt cx="2241886" cy="3678310"/>
          </a:xfrm>
        </p:grpSpPr>
        <p:cxnSp>
          <p:nvCxnSpPr>
            <p:cNvPr id="336" name="Straight Connector 335">
              <a:extLst>
                <a:ext uri="{FF2B5EF4-FFF2-40B4-BE49-F238E27FC236}">
                  <a16:creationId xmlns:a16="http://schemas.microsoft.com/office/drawing/2014/main" id="{F090D814-4A06-4302-8F78-2368429C2E46}"/>
                </a:ext>
              </a:extLst>
            </p:cNvPr>
            <p:cNvCxnSpPr>
              <a:cxnSpLocks/>
            </p:cNvCxnSpPr>
            <p:nvPr/>
          </p:nvCxnSpPr>
          <p:spPr>
            <a:xfrm>
              <a:off x="1555083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7" name="Group 336">
              <a:extLst>
                <a:ext uri="{FF2B5EF4-FFF2-40B4-BE49-F238E27FC236}">
                  <a16:creationId xmlns:a16="http://schemas.microsoft.com/office/drawing/2014/main" id="{70EF0A64-0CF6-8E05-3F18-A955D75D7F02}"/>
                </a:ext>
              </a:extLst>
            </p:cNvPr>
            <p:cNvGrpSpPr/>
            <p:nvPr/>
          </p:nvGrpSpPr>
          <p:grpSpPr>
            <a:xfrm>
              <a:off x="436788" y="3080793"/>
              <a:ext cx="2241886" cy="3477877"/>
              <a:chOff x="436788" y="3080793"/>
              <a:chExt cx="2241886" cy="3477877"/>
            </a:xfrm>
          </p:grpSpPr>
          <p:sp>
            <p:nvSpPr>
              <p:cNvPr id="338" name="TextBox 337">
                <a:extLst>
                  <a:ext uri="{FF2B5EF4-FFF2-40B4-BE49-F238E27FC236}">
                    <a16:creationId xmlns:a16="http://schemas.microsoft.com/office/drawing/2014/main" id="{EA92A7CB-4748-349D-0BDD-BEE5B1EB9AD3}"/>
                  </a:ext>
                </a:extLst>
              </p:cNvPr>
              <p:cNvSpPr txBox="1"/>
              <p:nvPr/>
            </p:nvSpPr>
            <p:spPr>
              <a:xfrm>
                <a:off x="989177" y="3080793"/>
                <a:ext cx="1131812" cy="517065"/>
              </a:xfrm>
              <a:prstGeom prst="rect">
                <a:avLst/>
              </a:prstGeom>
              <a:solidFill>
                <a:schemeClr val="bg1"/>
              </a:solidFill>
              <a:ln w="38100" cmpd="dbl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SVP/VP</a:t>
                </a:r>
              </a:p>
              <a:p>
                <a:pPr algn="ctr"/>
                <a:r>
                  <a:rPr lang="en-US" sz="800" dirty="0" err="1"/>
                  <a:t>Mgr</a:t>
                </a:r>
                <a:r>
                  <a:rPr lang="en-US" sz="800" dirty="0"/>
                  <a:t>, Group Name</a:t>
                </a:r>
              </a:p>
            </p:txBody>
          </p:sp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94670753-943A-F11E-9611-14D1DE9DA112}"/>
                  </a:ext>
                </a:extLst>
              </p:cNvPr>
              <p:cNvSpPr txBox="1"/>
              <p:nvPr/>
            </p:nvSpPr>
            <p:spPr>
              <a:xfrm>
                <a:off x="1629793" y="3849427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340" name="Straight Connector 339">
                <a:extLst>
                  <a:ext uri="{FF2B5EF4-FFF2-40B4-BE49-F238E27FC236}">
                    <a16:creationId xmlns:a16="http://schemas.microsoft.com/office/drawing/2014/main" id="{46AE2187-713E-F4F8-D886-DA728D1FF37A}"/>
                  </a:ext>
                </a:extLst>
              </p:cNvPr>
              <p:cNvCxnSpPr>
                <a:cxnSpLocks/>
                <a:endCxn id="339" idx="1"/>
              </p:cNvCxnSpPr>
              <p:nvPr/>
            </p:nvCxnSpPr>
            <p:spPr>
              <a:xfrm>
                <a:off x="1555082" y="3984849"/>
                <a:ext cx="74711" cy="0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41" name="Group 340">
                <a:extLst>
                  <a:ext uri="{FF2B5EF4-FFF2-40B4-BE49-F238E27FC236}">
                    <a16:creationId xmlns:a16="http://schemas.microsoft.com/office/drawing/2014/main" id="{DF65A93C-4C70-A208-BF7C-9AC31165C7A0}"/>
                  </a:ext>
                </a:extLst>
              </p:cNvPr>
              <p:cNvGrpSpPr/>
              <p:nvPr/>
            </p:nvGrpSpPr>
            <p:grpSpPr>
              <a:xfrm>
                <a:off x="1555082" y="433520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372" name="TextBox 371">
                  <a:extLst>
                    <a:ext uri="{FF2B5EF4-FFF2-40B4-BE49-F238E27FC236}">
                      <a16:creationId xmlns:a16="http://schemas.microsoft.com/office/drawing/2014/main" id="{E92B1CE4-3BC6-0B17-4CEF-E5B193BBBB77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73" name="Straight Connector 372">
                  <a:extLst>
                    <a:ext uri="{FF2B5EF4-FFF2-40B4-BE49-F238E27FC236}">
                      <a16:creationId xmlns:a16="http://schemas.microsoft.com/office/drawing/2014/main" id="{D08D7D69-526D-A0DA-68E9-37931845A0B0}"/>
                    </a:ext>
                  </a:extLst>
                </p:cNvPr>
                <p:cNvCxnSpPr>
                  <a:cxnSpLocks/>
                  <a:endCxn id="372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2" name="Group 341">
                <a:extLst>
                  <a:ext uri="{FF2B5EF4-FFF2-40B4-BE49-F238E27FC236}">
                    <a16:creationId xmlns:a16="http://schemas.microsoft.com/office/drawing/2014/main" id="{816ACCB6-A850-728D-6283-78FC7F834C60}"/>
                  </a:ext>
                </a:extLst>
              </p:cNvPr>
              <p:cNvGrpSpPr/>
              <p:nvPr/>
            </p:nvGrpSpPr>
            <p:grpSpPr>
              <a:xfrm>
                <a:off x="1555082" y="4820977"/>
                <a:ext cx="1123592" cy="270843"/>
                <a:chOff x="1247896" y="4020879"/>
                <a:chExt cx="1123592" cy="270843"/>
              </a:xfrm>
            </p:grpSpPr>
            <p:sp>
              <p:nvSpPr>
                <p:cNvPr id="370" name="TextBox 369">
                  <a:extLst>
                    <a:ext uri="{FF2B5EF4-FFF2-40B4-BE49-F238E27FC236}">
                      <a16:creationId xmlns:a16="http://schemas.microsoft.com/office/drawing/2014/main" id="{1E4C67A4-4C13-C0E8-409C-AEBB4CABB0D9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71" name="Straight Connector 370">
                  <a:extLst>
                    <a:ext uri="{FF2B5EF4-FFF2-40B4-BE49-F238E27FC236}">
                      <a16:creationId xmlns:a16="http://schemas.microsoft.com/office/drawing/2014/main" id="{E0D352C3-4AED-44FC-20BD-139093295C6B}"/>
                    </a:ext>
                  </a:extLst>
                </p:cNvPr>
                <p:cNvCxnSpPr>
                  <a:cxnSpLocks/>
                  <a:endCxn id="370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3" name="Group 342">
                <a:extLst>
                  <a:ext uri="{FF2B5EF4-FFF2-40B4-BE49-F238E27FC236}">
                    <a16:creationId xmlns:a16="http://schemas.microsoft.com/office/drawing/2014/main" id="{1C0C83C1-9621-6B7F-C2EB-4F68E668B5AA}"/>
                  </a:ext>
                </a:extLst>
              </p:cNvPr>
              <p:cNvGrpSpPr/>
              <p:nvPr/>
            </p:nvGrpSpPr>
            <p:grpSpPr>
              <a:xfrm>
                <a:off x="1555082" y="530675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368" name="TextBox 367">
                  <a:extLst>
                    <a:ext uri="{FF2B5EF4-FFF2-40B4-BE49-F238E27FC236}">
                      <a16:creationId xmlns:a16="http://schemas.microsoft.com/office/drawing/2014/main" id="{58580B44-B369-0023-086C-7BA26F6AE8ED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69" name="Straight Connector 368">
                  <a:extLst>
                    <a:ext uri="{FF2B5EF4-FFF2-40B4-BE49-F238E27FC236}">
                      <a16:creationId xmlns:a16="http://schemas.microsoft.com/office/drawing/2014/main" id="{828C4EAA-98BD-74CE-2354-8322A2BB7436}"/>
                    </a:ext>
                  </a:extLst>
                </p:cNvPr>
                <p:cNvCxnSpPr>
                  <a:cxnSpLocks/>
                  <a:endCxn id="368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4" name="Group 343">
                <a:extLst>
                  <a:ext uri="{FF2B5EF4-FFF2-40B4-BE49-F238E27FC236}">
                    <a16:creationId xmlns:a16="http://schemas.microsoft.com/office/drawing/2014/main" id="{248DE0C3-3002-9536-2E00-948473F424F8}"/>
                  </a:ext>
                </a:extLst>
              </p:cNvPr>
              <p:cNvGrpSpPr/>
              <p:nvPr/>
            </p:nvGrpSpPr>
            <p:grpSpPr>
              <a:xfrm>
                <a:off x="1555082" y="5799671"/>
                <a:ext cx="1123592" cy="270843"/>
                <a:chOff x="1247896" y="4020879"/>
                <a:chExt cx="1123592" cy="270843"/>
              </a:xfrm>
            </p:grpSpPr>
            <p:sp>
              <p:nvSpPr>
                <p:cNvPr id="366" name="TextBox 365">
                  <a:extLst>
                    <a:ext uri="{FF2B5EF4-FFF2-40B4-BE49-F238E27FC236}">
                      <a16:creationId xmlns:a16="http://schemas.microsoft.com/office/drawing/2014/main" id="{804C53C4-D17B-151B-B055-45DEB1020B8C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67" name="Straight Connector 366">
                  <a:extLst>
                    <a:ext uri="{FF2B5EF4-FFF2-40B4-BE49-F238E27FC236}">
                      <a16:creationId xmlns:a16="http://schemas.microsoft.com/office/drawing/2014/main" id="{6C61CAAF-4C5F-8B99-B5AF-28ACAAF93FB1}"/>
                    </a:ext>
                  </a:extLst>
                </p:cNvPr>
                <p:cNvCxnSpPr>
                  <a:cxnSpLocks/>
                  <a:endCxn id="366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5" name="Group 344">
                <a:extLst>
                  <a:ext uri="{FF2B5EF4-FFF2-40B4-BE49-F238E27FC236}">
                    <a16:creationId xmlns:a16="http://schemas.microsoft.com/office/drawing/2014/main" id="{2C601ABA-EF66-AD51-78D0-0EBAF7BD079E}"/>
                  </a:ext>
                </a:extLst>
              </p:cNvPr>
              <p:cNvGrpSpPr/>
              <p:nvPr/>
            </p:nvGrpSpPr>
            <p:grpSpPr>
              <a:xfrm>
                <a:off x="1555082" y="6285446"/>
                <a:ext cx="1123592" cy="270843"/>
                <a:chOff x="1247896" y="4020879"/>
                <a:chExt cx="1123592" cy="270843"/>
              </a:xfrm>
            </p:grpSpPr>
            <p:sp>
              <p:nvSpPr>
                <p:cNvPr id="364" name="TextBox 363">
                  <a:extLst>
                    <a:ext uri="{FF2B5EF4-FFF2-40B4-BE49-F238E27FC236}">
                      <a16:creationId xmlns:a16="http://schemas.microsoft.com/office/drawing/2014/main" id="{B18F8B02-F978-F295-57FA-0EBEBDA309CD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65" name="Straight Connector 364">
                  <a:extLst>
                    <a:ext uri="{FF2B5EF4-FFF2-40B4-BE49-F238E27FC236}">
                      <a16:creationId xmlns:a16="http://schemas.microsoft.com/office/drawing/2014/main" id="{43C3607C-3888-C6B0-1968-A94A50F51903}"/>
                    </a:ext>
                  </a:extLst>
                </p:cNvPr>
                <p:cNvCxnSpPr>
                  <a:cxnSpLocks/>
                  <a:endCxn id="364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EB1FD994-5790-0CA4-0693-3484A87F8AB7}"/>
                  </a:ext>
                </a:extLst>
              </p:cNvPr>
              <p:cNvGrpSpPr/>
              <p:nvPr/>
            </p:nvGrpSpPr>
            <p:grpSpPr>
              <a:xfrm>
                <a:off x="436788" y="38494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362" name="TextBox 361">
                  <a:extLst>
                    <a:ext uri="{FF2B5EF4-FFF2-40B4-BE49-F238E27FC236}">
                      <a16:creationId xmlns:a16="http://schemas.microsoft.com/office/drawing/2014/main" id="{73EB8830-C414-6CB6-FBF3-9B05A4248BA1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63" name="Straight Connector 362">
                  <a:extLst>
                    <a:ext uri="{FF2B5EF4-FFF2-40B4-BE49-F238E27FC236}">
                      <a16:creationId xmlns:a16="http://schemas.microsoft.com/office/drawing/2014/main" id="{2497CE28-A0D6-F4C3-1078-E76C5A2E5DE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23CEDFEE-17C9-0471-9862-15775D488796}"/>
                  </a:ext>
                </a:extLst>
              </p:cNvPr>
              <p:cNvGrpSpPr/>
              <p:nvPr/>
            </p:nvGrpSpPr>
            <p:grpSpPr>
              <a:xfrm>
                <a:off x="436788" y="4335340"/>
                <a:ext cx="1118294" cy="270843"/>
                <a:chOff x="436788" y="3849427"/>
                <a:chExt cx="1118294" cy="270843"/>
              </a:xfrm>
            </p:grpSpPr>
            <p:sp>
              <p:nvSpPr>
                <p:cNvPr id="360" name="TextBox 359">
                  <a:extLst>
                    <a:ext uri="{FF2B5EF4-FFF2-40B4-BE49-F238E27FC236}">
                      <a16:creationId xmlns:a16="http://schemas.microsoft.com/office/drawing/2014/main" id="{09FF46C3-0C50-7C71-2D72-4B04E05DE65A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61" name="Straight Connector 360">
                  <a:extLst>
                    <a:ext uri="{FF2B5EF4-FFF2-40B4-BE49-F238E27FC236}">
                      <a16:creationId xmlns:a16="http://schemas.microsoft.com/office/drawing/2014/main" id="{59DDC123-A938-860B-DF47-F82075162E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DC991C5E-5528-602C-FD4F-0048ED700F0B}"/>
                  </a:ext>
                </a:extLst>
              </p:cNvPr>
              <p:cNvGrpSpPr/>
              <p:nvPr/>
            </p:nvGrpSpPr>
            <p:grpSpPr>
              <a:xfrm>
                <a:off x="436788" y="4821253"/>
                <a:ext cx="1118294" cy="270843"/>
                <a:chOff x="436788" y="3849427"/>
                <a:chExt cx="1118294" cy="270843"/>
              </a:xfrm>
            </p:grpSpPr>
            <p:sp>
              <p:nvSpPr>
                <p:cNvPr id="358" name="TextBox 357">
                  <a:extLst>
                    <a:ext uri="{FF2B5EF4-FFF2-40B4-BE49-F238E27FC236}">
                      <a16:creationId xmlns:a16="http://schemas.microsoft.com/office/drawing/2014/main" id="{160CE79A-4551-0D5C-88C2-73F8B1DAA807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59" name="Straight Connector 358">
                  <a:extLst>
                    <a:ext uri="{FF2B5EF4-FFF2-40B4-BE49-F238E27FC236}">
                      <a16:creationId xmlns:a16="http://schemas.microsoft.com/office/drawing/2014/main" id="{446EB04F-3E7B-B72C-4109-7D4F814007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457881DE-057C-9B04-C24B-291CC7E6D116}"/>
                  </a:ext>
                </a:extLst>
              </p:cNvPr>
              <p:cNvGrpSpPr/>
              <p:nvPr/>
            </p:nvGrpSpPr>
            <p:grpSpPr>
              <a:xfrm>
                <a:off x="436788" y="5307166"/>
                <a:ext cx="1118294" cy="270843"/>
                <a:chOff x="436788" y="3849427"/>
                <a:chExt cx="1118294" cy="270843"/>
              </a:xfrm>
            </p:grpSpPr>
            <p:sp>
              <p:nvSpPr>
                <p:cNvPr id="356" name="TextBox 355">
                  <a:extLst>
                    <a:ext uri="{FF2B5EF4-FFF2-40B4-BE49-F238E27FC236}">
                      <a16:creationId xmlns:a16="http://schemas.microsoft.com/office/drawing/2014/main" id="{B57D4650-DA47-8F74-1049-2713AE364730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57" name="Straight Connector 356">
                  <a:extLst>
                    <a:ext uri="{FF2B5EF4-FFF2-40B4-BE49-F238E27FC236}">
                      <a16:creationId xmlns:a16="http://schemas.microsoft.com/office/drawing/2014/main" id="{8EA9AFFA-D3F6-454F-06F9-33BBE49ADD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0" name="Group 349">
                <a:extLst>
                  <a:ext uri="{FF2B5EF4-FFF2-40B4-BE49-F238E27FC236}">
                    <a16:creationId xmlns:a16="http://schemas.microsoft.com/office/drawing/2014/main" id="{4C151A70-5BB6-7B73-415A-3345BE9F00DF}"/>
                  </a:ext>
                </a:extLst>
              </p:cNvPr>
              <p:cNvGrpSpPr/>
              <p:nvPr/>
            </p:nvGrpSpPr>
            <p:grpSpPr>
              <a:xfrm>
                <a:off x="436788" y="5801914"/>
                <a:ext cx="1118294" cy="270843"/>
                <a:chOff x="436788" y="3849427"/>
                <a:chExt cx="1118294" cy="270843"/>
              </a:xfrm>
            </p:grpSpPr>
            <p:sp>
              <p:nvSpPr>
                <p:cNvPr id="354" name="TextBox 353">
                  <a:extLst>
                    <a:ext uri="{FF2B5EF4-FFF2-40B4-BE49-F238E27FC236}">
                      <a16:creationId xmlns:a16="http://schemas.microsoft.com/office/drawing/2014/main" id="{FF12806B-DBDB-E6DF-9EC7-3816470B8482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55" name="Straight Connector 354">
                  <a:extLst>
                    <a:ext uri="{FF2B5EF4-FFF2-40B4-BE49-F238E27FC236}">
                      <a16:creationId xmlns:a16="http://schemas.microsoft.com/office/drawing/2014/main" id="{A920FFD3-FD6E-D682-E02C-5EEE979C21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1" name="Group 350">
                <a:extLst>
                  <a:ext uri="{FF2B5EF4-FFF2-40B4-BE49-F238E27FC236}">
                    <a16:creationId xmlns:a16="http://schemas.microsoft.com/office/drawing/2014/main" id="{7E148320-9ED4-8AFE-13F0-C64E48AA9889}"/>
                  </a:ext>
                </a:extLst>
              </p:cNvPr>
              <p:cNvGrpSpPr/>
              <p:nvPr/>
            </p:nvGrpSpPr>
            <p:grpSpPr>
              <a:xfrm>
                <a:off x="436788" y="62878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352" name="TextBox 351">
                  <a:extLst>
                    <a:ext uri="{FF2B5EF4-FFF2-40B4-BE49-F238E27FC236}">
                      <a16:creationId xmlns:a16="http://schemas.microsoft.com/office/drawing/2014/main" id="{ECFC8BB0-0663-A532-9EF2-BC57BBE05EBE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Department Name</a:t>
                  </a:r>
                </a:p>
              </p:txBody>
            </p:sp>
            <p:cxnSp>
              <p:nvCxnSpPr>
                <p:cNvPr id="353" name="Straight Connector 352">
                  <a:extLst>
                    <a:ext uri="{FF2B5EF4-FFF2-40B4-BE49-F238E27FC236}">
                      <a16:creationId xmlns:a16="http://schemas.microsoft.com/office/drawing/2014/main" id="{A52FCD59-CF67-0039-5D6A-23E9E17C01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2255B2E0-1591-1826-098B-5651BFFE7EAE}"/>
              </a:ext>
            </a:extLst>
          </p:cNvPr>
          <p:cNvGrpSpPr/>
          <p:nvPr/>
        </p:nvGrpSpPr>
        <p:grpSpPr>
          <a:xfrm>
            <a:off x="2370971" y="2917530"/>
            <a:ext cx="1689497" cy="3675929"/>
            <a:chOff x="8282074" y="2880360"/>
            <a:chExt cx="1689497" cy="3675929"/>
          </a:xfrm>
        </p:grpSpPr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7DCDA3AD-E3B2-D78E-BC9C-2194B9103B7C}"/>
                </a:ext>
              </a:extLst>
            </p:cNvPr>
            <p:cNvCxnSpPr>
              <a:cxnSpLocks/>
            </p:cNvCxnSpPr>
            <p:nvPr/>
          </p:nvCxnSpPr>
          <p:spPr>
            <a:xfrm>
              <a:off x="8847980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43CA8164-4236-6D40-307F-41FF19FED331}"/>
                </a:ext>
              </a:extLst>
            </p:cNvPr>
            <p:cNvSpPr txBox="1"/>
            <p:nvPr/>
          </p:nvSpPr>
          <p:spPr>
            <a:xfrm>
              <a:off x="8282074" y="3080793"/>
              <a:ext cx="1131812" cy="517065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Group Name</a:t>
              </a: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F613BC7C-3C2B-1A4E-9F25-8E427BDDC7DD}"/>
                </a:ext>
              </a:extLst>
            </p:cNvPr>
            <p:cNvSpPr txBox="1"/>
            <p:nvPr/>
          </p:nvSpPr>
          <p:spPr>
            <a:xfrm>
              <a:off x="8922690" y="3849427"/>
              <a:ext cx="1048881" cy="270843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/>
                <a:t>Department Name</a:t>
              </a:r>
            </a:p>
          </p:txBody>
        </p: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47525301-4C47-9D4E-20AD-27A7DD05B1B1}"/>
                </a:ext>
              </a:extLst>
            </p:cNvPr>
            <p:cNvCxnSpPr>
              <a:cxnSpLocks/>
              <a:endCxn id="378" idx="1"/>
            </p:cNvCxnSpPr>
            <p:nvPr/>
          </p:nvCxnSpPr>
          <p:spPr>
            <a:xfrm>
              <a:off x="8847979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0" name="Group 379">
              <a:extLst>
                <a:ext uri="{FF2B5EF4-FFF2-40B4-BE49-F238E27FC236}">
                  <a16:creationId xmlns:a16="http://schemas.microsoft.com/office/drawing/2014/main" id="{8F0552E3-3C67-66DE-D441-1C6F61E1B495}"/>
                </a:ext>
              </a:extLst>
            </p:cNvPr>
            <p:cNvGrpSpPr/>
            <p:nvPr/>
          </p:nvGrpSpPr>
          <p:grpSpPr>
            <a:xfrm>
              <a:off x="8847979" y="4335202"/>
              <a:ext cx="1123592" cy="270843"/>
              <a:chOff x="1247896" y="4020879"/>
              <a:chExt cx="1123592" cy="270843"/>
            </a:xfrm>
          </p:grpSpPr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9BD1A5A7-B1EE-5466-FF70-15F8F6B65259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12" name="Straight Connector 411">
                <a:extLst>
                  <a:ext uri="{FF2B5EF4-FFF2-40B4-BE49-F238E27FC236}">
                    <a16:creationId xmlns:a16="http://schemas.microsoft.com/office/drawing/2014/main" id="{2911B579-BEDE-8526-9EE1-182C98373FA2}"/>
                  </a:ext>
                </a:extLst>
              </p:cNvPr>
              <p:cNvCxnSpPr>
                <a:cxnSpLocks/>
                <a:endCxn id="411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D401564C-83D1-D000-2443-53A31F437187}"/>
                </a:ext>
              </a:extLst>
            </p:cNvPr>
            <p:cNvGrpSpPr/>
            <p:nvPr/>
          </p:nvGrpSpPr>
          <p:grpSpPr>
            <a:xfrm>
              <a:off x="8847979" y="4820977"/>
              <a:ext cx="1123592" cy="270843"/>
              <a:chOff x="1247896" y="4020879"/>
              <a:chExt cx="1123592" cy="270843"/>
            </a:xfrm>
          </p:grpSpPr>
          <p:sp>
            <p:nvSpPr>
              <p:cNvPr id="409" name="TextBox 408">
                <a:extLst>
                  <a:ext uri="{FF2B5EF4-FFF2-40B4-BE49-F238E27FC236}">
                    <a16:creationId xmlns:a16="http://schemas.microsoft.com/office/drawing/2014/main" id="{2F2A2198-956E-40C1-2183-FB25D2D7F9CD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10" name="Straight Connector 409">
                <a:extLst>
                  <a:ext uri="{FF2B5EF4-FFF2-40B4-BE49-F238E27FC236}">
                    <a16:creationId xmlns:a16="http://schemas.microsoft.com/office/drawing/2014/main" id="{53AE5C2F-6B0C-F517-59FB-F12A03DB5709}"/>
                  </a:ext>
                </a:extLst>
              </p:cNvPr>
              <p:cNvCxnSpPr>
                <a:cxnSpLocks/>
                <a:endCxn id="409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1176ED7F-71E7-F823-04F2-417A2A8E5AFA}"/>
                </a:ext>
              </a:extLst>
            </p:cNvPr>
            <p:cNvGrpSpPr/>
            <p:nvPr/>
          </p:nvGrpSpPr>
          <p:grpSpPr>
            <a:xfrm>
              <a:off x="8847979" y="5306752"/>
              <a:ext cx="1123592" cy="270843"/>
              <a:chOff x="1247896" y="4020879"/>
              <a:chExt cx="1123592" cy="270843"/>
            </a:xfrm>
          </p:grpSpPr>
          <p:sp>
            <p:nvSpPr>
              <p:cNvPr id="407" name="TextBox 406">
                <a:extLst>
                  <a:ext uri="{FF2B5EF4-FFF2-40B4-BE49-F238E27FC236}">
                    <a16:creationId xmlns:a16="http://schemas.microsoft.com/office/drawing/2014/main" id="{2420BDAE-9088-9416-CB79-4AC4845A2B2C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08" name="Straight Connector 407">
                <a:extLst>
                  <a:ext uri="{FF2B5EF4-FFF2-40B4-BE49-F238E27FC236}">
                    <a16:creationId xmlns:a16="http://schemas.microsoft.com/office/drawing/2014/main" id="{CC436C24-B713-1CFE-0687-367E8ED62990}"/>
                  </a:ext>
                </a:extLst>
              </p:cNvPr>
              <p:cNvCxnSpPr>
                <a:cxnSpLocks/>
                <a:endCxn id="407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3" name="Group 382">
              <a:extLst>
                <a:ext uri="{FF2B5EF4-FFF2-40B4-BE49-F238E27FC236}">
                  <a16:creationId xmlns:a16="http://schemas.microsoft.com/office/drawing/2014/main" id="{A3EFF4C1-02D1-61A7-A345-ABA46BCCADF7}"/>
                </a:ext>
              </a:extLst>
            </p:cNvPr>
            <p:cNvGrpSpPr/>
            <p:nvPr/>
          </p:nvGrpSpPr>
          <p:grpSpPr>
            <a:xfrm>
              <a:off x="8847979" y="5799671"/>
              <a:ext cx="1123592" cy="270843"/>
              <a:chOff x="1247896" y="4020879"/>
              <a:chExt cx="1123592" cy="270843"/>
            </a:xfrm>
          </p:grpSpPr>
          <p:sp>
            <p:nvSpPr>
              <p:cNvPr id="405" name="TextBox 404">
                <a:extLst>
                  <a:ext uri="{FF2B5EF4-FFF2-40B4-BE49-F238E27FC236}">
                    <a16:creationId xmlns:a16="http://schemas.microsoft.com/office/drawing/2014/main" id="{3D89EF83-5D39-6173-83B8-EF9D7DD80571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06" name="Straight Connector 405">
                <a:extLst>
                  <a:ext uri="{FF2B5EF4-FFF2-40B4-BE49-F238E27FC236}">
                    <a16:creationId xmlns:a16="http://schemas.microsoft.com/office/drawing/2014/main" id="{4CFD7C9A-381D-0599-24B6-E5F2B3E49CF3}"/>
                  </a:ext>
                </a:extLst>
              </p:cNvPr>
              <p:cNvCxnSpPr>
                <a:cxnSpLocks/>
                <a:endCxn id="405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4" name="Group 383">
              <a:extLst>
                <a:ext uri="{FF2B5EF4-FFF2-40B4-BE49-F238E27FC236}">
                  <a16:creationId xmlns:a16="http://schemas.microsoft.com/office/drawing/2014/main" id="{9A0948A7-D7C9-DCEB-DCC6-3DAB46938F61}"/>
                </a:ext>
              </a:extLst>
            </p:cNvPr>
            <p:cNvGrpSpPr/>
            <p:nvPr/>
          </p:nvGrpSpPr>
          <p:grpSpPr>
            <a:xfrm>
              <a:off x="8847979" y="6285446"/>
              <a:ext cx="1123592" cy="270843"/>
              <a:chOff x="1247896" y="4020879"/>
              <a:chExt cx="1123592" cy="270843"/>
            </a:xfrm>
          </p:grpSpPr>
          <p:sp>
            <p:nvSpPr>
              <p:cNvPr id="403" name="TextBox 402">
                <a:extLst>
                  <a:ext uri="{FF2B5EF4-FFF2-40B4-BE49-F238E27FC236}">
                    <a16:creationId xmlns:a16="http://schemas.microsoft.com/office/drawing/2014/main" id="{3D5032FB-E759-07F6-3773-908F504EFE69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04" name="Straight Connector 403">
                <a:extLst>
                  <a:ext uri="{FF2B5EF4-FFF2-40B4-BE49-F238E27FC236}">
                    <a16:creationId xmlns:a16="http://schemas.microsoft.com/office/drawing/2014/main" id="{06676449-389B-253D-E1EE-8BFB0FB3E174}"/>
                  </a:ext>
                </a:extLst>
              </p:cNvPr>
              <p:cNvCxnSpPr>
                <a:cxnSpLocks/>
                <a:endCxn id="403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DE9017E8-1C06-81CD-9EEF-BB8D99296EE6}"/>
              </a:ext>
            </a:extLst>
          </p:cNvPr>
          <p:cNvGrpSpPr/>
          <p:nvPr/>
        </p:nvGrpSpPr>
        <p:grpSpPr>
          <a:xfrm>
            <a:off x="6154952" y="2917530"/>
            <a:ext cx="1689497" cy="3672992"/>
            <a:chOff x="6154952" y="2880360"/>
            <a:chExt cx="1689497" cy="3672992"/>
          </a:xfrm>
        </p:grpSpPr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7C78FC84-58B8-EEFB-2FD2-2DF3731D3AE0}"/>
                </a:ext>
              </a:extLst>
            </p:cNvPr>
            <p:cNvCxnSpPr>
              <a:cxnSpLocks/>
            </p:cNvCxnSpPr>
            <p:nvPr/>
          </p:nvCxnSpPr>
          <p:spPr>
            <a:xfrm>
              <a:off x="6720858" y="2880360"/>
              <a:ext cx="0" cy="3414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6" name="TextBox 415">
              <a:extLst>
                <a:ext uri="{FF2B5EF4-FFF2-40B4-BE49-F238E27FC236}">
                  <a16:creationId xmlns:a16="http://schemas.microsoft.com/office/drawing/2014/main" id="{5E10F4D8-2E7B-7116-6C97-1CFB4FE76371}"/>
                </a:ext>
              </a:extLst>
            </p:cNvPr>
            <p:cNvSpPr txBox="1"/>
            <p:nvPr/>
          </p:nvSpPr>
          <p:spPr>
            <a:xfrm>
              <a:off x="6154952" y="3080793"/>
              <a:ext cx="1131812" cy="517065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Group Name</a:t>
              </a:r>
            </a:p>
          </p:txBody>
        </p:sp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A87903FD-1E55-A1EF-A0D0-190CD3C2CF2A}"/>
                </a:ext>
              </a:extLst>
            </p:cNvPr>
            <p:cNvSpPr txBox="1"/>
            <p:nvPr/>
          </p:nvSpPr>
          <p:spPr>
            <a:xfrm>
              <a:off x="6795568" y="3726316"/>
              <a:ext cx="1048881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418" name="Straight Connector 417">
              <a:extLst>
                <a:ext uri="{FF2B5EF4-FFF2-40B4-BE49-F238E27FC236}">
                  <a16:creationId xmlns:a16="http://schemas.microsoft.com/office/drawing/2014/main" id="{4385EAF7-103F-1FFE-8F09-5A7E85198725}"/>
                </a:ext>
              </a:extLst>
            </p:cNvPr>
            <p:cNvCxnSpPr>
              <a:cxnSpLocks/>
              <a:endCxn id="417" idx="1"/>
            </p:cNvCxnSpPr>
            <p:nvPr/>
          </p:nvCxnSpPr>
          <p:spPr>
            <a:xfrm>
              <a:off x="6720857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9" name="Group 418">
              <a:extLst>
                <a:ext uri="{FF2B5EF4-FFF2-40B4-BE49-F238E27FC236}">
                  <a16:creationId xmlns:a16="http://schemas.microsoft.com/office/drawing/2014/main" id="{3AE7C612-2C9E-C76C-B0F3-1C45614BAF50}"/>
                </a:ext>
              </a:extLst>
            </p:cNvPr>
            <p:cNvGrpSpPr/>
            <p:nvPr/>
          </p:nvGrpSpPr>
          <p:grpSpPr>
            <a:xfrm>
              <a:off x="6720857" y="4303809"/>
              <a:ext cx="1123592" cy="517065"/>
              <a:chOff x="1247896" y="3897768"/>
              <a:chExt cx="1123592" cy="517065"/>
            </a:xfrm>
          </p:grpSpPr>
          <p:sp>
            <p:nvSpPr>
              <p:cNvPr id="432" name="TextBox 431">
                <a:extLst>
                  <a:ext uri="{FF2B5EF4-FFF2-40B4-BE49-F238E27FC236}">
                    <a16:creationId xmlns:a16="http://schemas.microsoft.com/office/drawing/2014/main" id="{0F03DD77-F0AA-6D64-AA3C-728ACEED7540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433" name="Straight Connector 432">
                <a:extLst>
                  <a:ext uri="{FF2B5EF4-FFF2-40B4-BE49-F238E27FC236}">
                    <a16:creationId xmlns:a16="http://schemas.microsoft.com/office/drawing/2014/main" id="{AE7645E4-45D0-1661-C2A3-44A17166033A}"/>
                  </a:ext>
                </a:extLst>
              </p:cNvPr>
              <p:cNvCxnSpPr>
                <a:cxnSpLocks/>
                <a:endCxn id="432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0" name="Group 419">
              <a:extLst>
                <a:ext uri="{FF2B5EF4-FFF2-40B4-BE49-F238E27FC236}">
                  <a16:creationId xmlns:a16="http://schemas.microsoft.com/office/drawing/2014/main" id="{CD346039-064C-A392-F694-A33D23869977}"/>
                </a:ext>
              </a:extLst>
            </p:cNvPr>
            <p:cNvGrpSpPr/>
            <p:nvPr/>
          </p:nvGrpSpPr>
          <p:grpSpPr>
            <a:xfrm>
              <a:off x="6720857" y="4881302"/>
              <a:ext cx="1123592" cy="517065"/>
              <a:chOff x="1247896" y="3897768"/>
              <a:chExt cx="1123592" cy="517065"/>
            </a:xfrm>
          </p:grpSpPr>
          <p:sp>
            <p:nvSpPr>
              <p:cNvPr id="430" name="TextBox 429">
                <a:extLst>
                  <a:ext uri="{FF2B5EF4-FFF2-40B4-BE49-F238E27FC236}">
                    <a16:creationId xmlns:a16="http://schemas.microsoft.com/office/drawing/2014/main" id="{8F9179A1-58F3-090A-027E-CA049DB42379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23773F69-7336-F20E-422C-49165CA85E0E}"/>
                  </a:ext>
                </a:extLst>
              </p:cNvPr>
              <p:cNvCxnSpPr>
                <a:cxnSpLocks/>
                <a:endCxn id="430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1" name="Group 420">
              <a:extLst>
                <a:ext uri="{FF2B5EF4-FFF2-40B4-BE49-F238E27FC236}">
                  <a16:creationId xmlns:a16="http://schemas.microsoft.com/office/drawing/2014/main" id="{2E000FED-4194-FAEF-EFB1-44CF37036B76}"/>
                </a:ext>
              </a:extLst>
            </p:cNvPr>
            <p:cNvGrpSpPr/>
            <p:nvPr/>
          </p:nvGrpSpPr>
          <p:grpSpPr>
            <a:xfrm>
              <a:off x="6720857" y="5458795"/>
              <a:ext cx="1123592" cy="517065"/>
              <a:chOff x="1247896" y="3897768"/>
              <a:chExt cx="1123592" cy="517065"/>
            </a:xfrm>
          </p:grpSpPr>
          <p:sp>
            <p:nvSpPr>
              <p:cNvPr id="428" name="TextBox 427">
                <a:extLst>
                  <a:ext uri="{FF2B5EF4-FFF2-40B4-BE49-F238E27FC236}">
                    <a16:creationId xmlns:a16="http://schemas.microsoft.com/office/drawing/2014/main" id="{183445C7-054A-1A2A-3D1C-FC4930A0CE1B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429" name="Straight Connector 428">
                <a:extLst>
                  <a:ext uri="{FF2B5EF4-FFF2-40B4-BE49-F238E27FC236}">
                    <a16:creationId xmlns:a16="http://schemas.microsoft.com/office/drawing/2014/main" id="{0DDF3051-2B28-9624-A907-AF5D3E2B1425}"/>
                  </a:ext>
                </a:extLst>
              </p:cNvPr>
              <p:cNvCxnSpPr>
                <a:cxnSpLocks/>
                <a:endCxn id="428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2" name="Group 421">
              <a:extLst>
                <a:ext uri="{FF2B5EF4-FFF2-40B4-BE49-F238E27FC236}">
                  <a16:creationId xmlns:a16="http://schemas.microsoft.com/office/drawing/2014/main" id="{A0B87A04-A1B9-6709-F6C6-FFA9946B3E1B}"/>
                </a:ext>
              </a:extLst>
            </p:cNvPr>
            <p:cNvGrpSpPr/>
            <p:nvPr/>
          </p:nvGrpSpPr>
          <p:grpSpPr>
            <a:xfrm>
              <a:off x="6720857" y="6036287"/>
              <a:ext cx="1123592" cy="517065"/>
              <a:chOff x="1247896" y="3897768"/>
              <a:chExt cx="1123592" cy="517065"/>
            </a:xfrm>
          </p:grpSpPr>
          <p:sp>
            <p:nvSpPr>
              <p:cNvPr id="426" name="TextBox 425">
                <a:extLst>
                  <a:ext uri="{FF2B5EF4-FFF2-40B4-BE49-F238E27FC236}">
                    <a16:creationId xmlns:a16="http://schemas.microsoft.com/office/drawing/2014/main" id="{E03CC3B6-FF4C-988E-81BD-480E50BE8BEF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427" name="Straight Connector 426">
                <a:extLst>
                  <a:ext uri="{FF2B5EF4-FFF2-40B4-BE49-F238E27FC236}">
                    <a16:creationId xmlns:a16="http://schemas.microsoft.com/office/drawing/2014/main" id="{16CEB5CC-0F96-9E2A-6800-378F37FB314E}"/>
                  </a:ext>
                </a:extLst>
              </p:cNvPr>
              <p:cNvCxnSpPr>
                <a:cxnSpLocks/>
                <a:endCxn id="426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4" name="Group 433">
            <a:extLst>
              <a:ext uri="{FF2B5EF4-FFF2-40B4-BE49-F238E27FC236}">
                <a16:creationId xmlns:a16="http://schemas.microsoft.com/office/drawing/2014/main" id="{AD329A6E-A638-A5E3-3E6A-489889EF041F}"/>
              </a:ext>
            </a:extLst>
          </p:cNvPr>
          <p:cNvGrpSpPr/>
          <p:nvPr/>
        </p:nvGrpSpPr>
        <p:grpSpPr>
          <a:xfrm>
            <a:off x="7522834" y="2917530"/>
            <a:ext cx="1689497" cy="3675929"/>
            <a:chOff x="8282074" y="2880360"/>
            <a:chExt cx="1689497" cy="3675929"/>
          </a:xfrm>
        </p:grpSpPr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5DE7B432-3BB1-FE9A-A2ED-E57656A902FC}"/>
                </a:ext>
              </a:extLst>
            </p:cNvPr>
            <p:cNvCxnSpPr>
              <a:cxnSpLocks/>
            </p:cNvCxnSpPr>
            <p:nvPr/>
          </p:nvCxnSpPr>
          <p:spPr>
            <a:xfrm>
              <a:off x="8847980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2AAA1968-1420-33C5-E6F7-2F6AC360A571}"/>
                </a:ext>
              </a:extLst>
            </p:cNvPr>
            <p:cNvSpPr txBox="1"/>
            <p:nvPr/>
          </p:nvSpPr>
          <p:spPr>
            <a:xfrm>
              <a:off x="8282074" y="3080793"/>
              <a:ext cx="1131812" cy="517065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Group Name</a:t>
              </a:r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B46D233D-BE1F-BBA7-59CC-DAD5C8904A88}"/>
                </a:ext>
              </a:extLst>
            </p:cNvPr>
            <p:cNvSpPr txBox="1"/>
            <p:nvPr/>
          </p:nvSpPr>
          <p:spPr>
            <a:xfrm>
              <a:off x="8922690" y="3849427"/>
              <a:ext cx="1048881" cy="270843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/>
                <a:t>Department Name</a:t>
              </a:r>
            </a:p>
          </p:txBody>
        </p: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08021720-DBC5-3B2C-65FC-4271C08599F2}"/>
                </a:ext>
              </a:extLst>
            </p:cNvPr>
            <p:cNvCxnSpPr>
              <a:cxnSpLocks/>
              <a:endCxn id="437" idx="1"/>
            </p:cNvCxnSpPr>
            <p:nvPr/>
          </p:nvCxnSpPr>
          <p:spPr>
            <a:xfrm>
              <a:off x="8847979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9" name="Group 438">
              <a:extLst>
                <a:ext uri="{FF2B5EF4-FFF2-40B4-BE49-F238E27FC236}">
                  <a16:creationId xmlns:a16="http://schemas.microsoft.com/office/drawing/2014/main" id="{E733E067-F510-91DC-982D-BEADCB6DE1F0}"/>
                </a:ext>
              </a:extLst>
            </p:cNvPr>
            <p:cNvGrpSpPr/>
            <p:nvPr/>
          </p:nvGrpSpPr>
          <p:grpSpPr>
            <a:xfrm>
              <a:off x="8847979" y="4335202"/>
              <a:ext cx="1123592" cy="270843"/>
              <a:chOff x="1247896" y="4020879"/>
              <a:chExt cx="1123592" cy="270843"/>
            </a:xfrm>
          </p:grpSpPr>
          <p:sp>
            <p:nvSpPr>
              <p:cNvPr id="452" name="TextBox 451">
                <a:extLst>
                  <a:ext uri="{FF2B5EF4-FFF2-40B4-BE49-F238E27FC236}">
                    <a16:creationId xmlns:a16="http://schemas.microsoft.com/office/drawing/2014/main" id="{3188265F-991F-DC01-218C-DB935ACC91A4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53" name="Straight Connector 452">
                <a:extLst>
                  <a:ext uri="{FF2B5EF4-FFF2-40B4-BE49-F238E27FC236}">
                    <a16:creationId xmlns:a16="http://schemas.microsoft.com/office/drawing/2014/main" id="{C972639E-FE4C-FEA7-DDE7-287742776A44}"/>
                  </a:ext>
                </a:extLst>
              </p:cNvPr>
              <p:cNvCxnSpPr>
                <a:cxnSpLocks/>
                <a:endCxn id="452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0" name="Group 439">
              <a:extLst>
                <a:ext uri="{FF2B5EF4-FFF2-40B4-BE49-F238E27FC236}">
                  <a16:creationId xmlns:a16="http://schemas.microsoft.com/office/drawing/2014/main" id="{81CA964A-88B9-90C8-842A-4096D53EC859}"/>
                </a:ext>
              </a:extLst>
            </p:cNvPr>
            <p:cNvGrpSpPr/>
            <p:nvPr/>
          </p:nvGrpSpPr>
          <p:grpSpPr>
            <a:xfrm>
              <a:off x="8847979" y="4820977"/>
              <a:ext cx="1123592" cy="270843"/>
              <a:chOff x="1247896" y="4020879"/>
              <a:chExt cx="1123592" cy="270843"/>
            </a:xfrm>
          </p:grpSpPr>
          <p:sp>
            <p:nvSpPr>
              <p:cNvPr id="450" name="TextBox 449">
                <a:extLst>
                  <a:ext uri="{FF2B5EF4-FFF2-40B4-BE49-F238E27FC236}">
                    <a16:creationId xmlns:a16="http://schemas.microsoft.com/office/drawing/2014/main" id="{0205DB7D-6913-C84E-B96A-38E688A6BF06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51" name="Straight Connector 450">
                <a:extLst>
                  <a:ext uri="{FF2B5EF4-FFF2-40B4-BE49-F238E27FC236}">
                    <a16:creationId xmlns:a16="http://schemas.microsoft.com/office/drawing/2014/main" id="{4F9DE90C-A925-AD0E-9524-6B1384AC3DBE}"/>
                  </a:ext>
                </a:extLst>
              </p:cNvPr>
              <p:cNvCxnSpPr>
                <a:cxnSpLocks/>
                <a:endCxn id="450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id="{4211D5BE-0EA6-A764-A88B-C8AD4F6C8205}"/>
                </a:ext>
              </a:extLst>
            </p:cNvPr>
            <p:cNvGrpSpPr/>
            <p:nvPr/>
          </p:nvGrpSpPr>
          <p:grpSpPr>
            <a:xfrm>
              <a:off x="8847979" y="5306752"/>
              <a:ext cx="1123592" cy="270843"/>
              <a:chOff x="1247896" y="4020879"/>
              <a:chExt cx="1123592" cy="270843"/>
            </a:xfrm>
          </p:grpSpPr>
          <p:sp>
            <p:nvSpPr>
              <p:cNvPr id="448" name="TextBox 447">
                <a:extLst>
                  <a:ext uri="{FF2B5EF4-FFF2-40B4-BE49-F238E27FC236}">
                    <a16:creationId xmlns:a16="http://schemas.microsoft.com/office/drawing/2014/main" id="{7A4E942F-4AA6-F8CC-727A-1EBCD2539504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49" name="Straight Connector 448">
                <a:extLst>
                  <a:ext uri="{FF2B5EF4-FFF2-40B4-BE49-F238E27FC236}">
                    <a16:creationId xmlns:a16="http://schemas.microsoft.com/office/drawing/2014/main" id="{E299C699-772E-8E1E-2DB6-64E81C7F87A8}"/>
                  </a:ext>
                </a:extLst>
              </p:cNvPr>
              <p:cNvCxnSpPr>
                <a:cxnSpLocks/>
                <a:endCxn id="448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2" name="Group 441">
              <a:extLst>
                <a:ext uri="{FF2B5EF4-FFF2-40B4-BE49-F238E27FC236}">
                  <a16:creationId xmlns:a16="http://schemas.microsoft.com/office/drawing/2014/main" id="{5A8C3B10-7A75-92FD-6C84-E49EEBA5B3E9}"/>
                </a:ext>
              </a:extLst>
            </p:cNvPr>
            <p:cNvGrpSpPr/>
            <p:nvPr/>
          </p:nvGrpSpPr>
          <p:grpSpPr>
            <a:xfrm>
              <a:off x="8847979" y="5799671"/>
              <a:ext cx="1123592" cy="270843"/>
              <a:chOff x="1247896" y="4020879"/>
              <a:chExt cx="1123592" cy="270843"/>
            </a:xfrm>
          </p:grpSpPr>
          <p:sp>
            <p:nvSpPr>
              <p:cNvPr id="446" name="TextBox 445">
                <a:extLst>
                  <a:ext uri="{FF2B5EF4-FFF2-40B4-BE49-F238E27FC236}">
                    <a16:creationId xmlns:a16="http://schemas.microsoft.com/office/drawing/2014/main" id="{77A9009D-4D2E-BB2C-B32A-62C39162EDC8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47" name="Straight Connector 446">
                <a:extLst>
                  <a:ext uri="{FF2B5EF4-FFF2-40B4-BE49-F238E27FC236}">
                    <a16:creationId xmlns:a16="http://schemas.microsoft.com/office/drawing/2014/main" id="{DFD948CD-A8BB-C324-00B3-20E5A5CC04E3}"/>
                  </a:ext>
                </a:extLst>
              </p:cNvPr>
              <p:cNvCxnSpPr>
                <a:cxnSpLocks/>
                <a:endCxn id="446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03A9FF95-0F2F-C829-45B4-16A966F730DB}"/>
                </a:ext>
              </a:extLst>
            </p:cNvPr>
            <p:cNvGrpSpPr/>
            <p:nvPr/>
          </p:nvGrpSpPr>
          <p:grpSpPr>
            <a:xfrm>
              <a:off x="8847979" y="6285446"/>
              <a:ext cx="1123592" cy="270843"/>
              <a:chOff x="1247896" y="4020879"/>
              <a:chExt cx="1123592" cy="270843"/>
            </a:xfrm>
          </p:grpSpPr>
          <p:sp>
            <p:nvSpPr>
              <p:cNvPr id="444" name="TextBox 443">
                <a:extLst>
                  <a:ext uri="{FF2B5EF4-FFF2-40B4-BE49-F238E27FC236}">
                    <a16:creationId xmlns:a16="http://schemas.microsoft.com/office/drawing/2014/main" id="{FBEE5209-1DDA-1FB7-93AF-F681379E68BD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445" name="Straight Connector 444">
                <a:extLst>
                  <a:ext uri="{FF2B5EF4-FFF2-40B4-BE49-F238E27FC236}">
                    <a16:creationId xmlns:a16="http://schemas.microsoft.com/office/drawing/2014/main" id="{294B7D00-16E4-5917-D1DF-70BF95B129D3}"/>
                  </a:ext>
                </a:extLst>
              </p:cNvPr>
              <p:cNvCxnSpPr>
                <a:cxnSpLocks/>
                <a:endCxn id="444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6" name="Group 495">
            <a:extLst>
              <a:ext uri="{FF2B5EF4-FFF2-40B4-BE49-F238E27FC236}">
                <a16:creationId xmlns:a16="http://schemas.microsoft.com/office/drawing/2014/main" id="{22A200D3-D26F-5A6E-A9E9-FEB8EEBF23CE}"/>
              </a:ext>
            </a:extLst>
          </p:cNvPr>
          <p:cNvGrpSpPr/>
          <p:nvPr/>
        </p:nvGrpSpPr>
        <p:grpSpPr>
          <a:xfrm>
            <a:off x="10362679" y="2917530"/>
            <a:ext cx="1689497" cy="3672992"/>
            <a:chOff x="6154952" y="2880360"/>
            <a:chExt cx="1689497" cy="3672992"/>
          </a:xfrm>
        </p:grpSpPr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D60FACBD-6982-BFD9-0A3D-B40E342D0239}"/>
                </a:ext>
              </a:extLst>
            </p:cNvPr>
            <p:cNvCxnSpPr>
              <a:cxnSpLocks/>
            </p:cNvCxnSpPr>
            <p:nvPr/>
          </p:nvCxnSpPr>
          <p:spPr>
            <a:xfrm>
              <a:off x="6720858" y="2880360"/>
              <a:ext cx="0" cy="3414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8A5D25E2-4293-F492-5BE0-A603CA8AD212}"/>
                </a:ext>
              </a:extLst>
            </p:cNvPr>
            <p:cNvSpPr txBox="1"/>
            <p:nvPr/>
          </p:nvSpPr>
          <p:spPr>
            <a:xfrm>
              <a:off x="6154952" y="3080793"/>
              <a:ext cx="1131812" cy="517065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Group Name</a:t>
              </a: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972BF058-4501-9343-19AA-4D50043926B4}"/>
                </a:ext>
              </a:extLst>
            </p:cNvPr>
            <p:cNvSpPr txBox="1"/>
            <p:nvPr/>
          </p:nvSpPr>
          <p:spPr>
            <a:xfrm>
              <a:off x="6795568" y="3726316"/>
              <a:ext cx="1048881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16DB6CCB-3C40-E6EF-01DF-14B6F4CBAD03}"/>
                </a:ext>
              </a:extLst>
            </p:cNvPr>
            <p:cNvCxnSpPr>
              <a:cxnSpLocks/>
              <a:endCxn id="499" idx="1"/>
            </p:cNvCxnSpPr>
            <p:nvPr/>
          </p:nvCxnSpPr>
          <p:spPr>
            <a:xfrm>
              <a:off x="6720857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1" name="Group 500">
              <a:extLst>
                <a:ext uri="{FF2B5EF4-FFF2-40B4-BE49-F238E27FC236}">
                  <a16:creationId xmlns:a16="http://schemas.microsoft.com/office/drawing/2014/main" id="{6216C118-96FA-01A3-495F-498A0B78552F}"/>
                </a:ext>
              </a:extLst>
            </p:cNvPr>
            <p:cNvGrpSpPr/>
            <p:nvPr/>
          </p:nvGrpSpPr>
          <p:grpSpPr>
            <a:xfrm>
              <a:off x="6720857" y="4303809"/>
              <a:ext cx="1123592" cy="517065"/>
              <a:chOff x="1247896" y="3897768"/>
              <a:chExt cx="1123592" cy="517065"/>
            </a:xfrm>
          </p:grpSpPr>
          <p:sp>
            <p:nvSpPr>
              <p:cNvPr id="511" name="TextBox 510">
                <a:extLst>
                  <a:ext uri="{FF2B5EF4-FFF2-40B4-BE49-F238E27FC236}">
                    <a16:creationId xmlns:a16="http://schemas.microsoft.com/office/drawing/2014/main" id="{E7387F70-1DE7-C3FA-E910-C76FE98815D4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512" name="Straight Connector 511">
                <a:extLst>
                  <a:ext uri="{FF2B5EF4-FFF2-40B4-BE49-F238E27FC236}">
                    <a16:creationId xmlns:a16="http://schemas.microsoft.com/office/drawing/2014/main" id="{186817EA-083B-BC06-40F2-AB64F454348D}"/>
                  </a:ext>
                </a:extLst>
              </p:cNvPr>
              <p:cNvCxnSpPr>
                <a:cxnSpLocks/>
                <a:endCxn id="511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2" name="Group 501">
              <a:extLst>
                <a:ext uri="{FF2B5EF4-FFF2-40B4-BE49-F238E27FC236}">
                  <a16:creationId xmlns:a16="http://schemas.microsoft.com/office/drawing/2014/main" id="{F122D4FC-7A73-A20B-7259-BE17677DBB13}"/>
                </a:ext>
              </a:extLst>
            </p:cNvPr>
            <p:cNvGrpSpPr/>
            <p:nvPr/>
          </p:nvGrpSpPr>
          <p:grpSpPr>
            <a:xfrm>
              <a:off x="6720857" y="4881302"/>
              <a:ext cx="1123592" cy="517065"/>
              <a:chOff x="1247896" y="3897768"/>
              <a:chExt cx="1123592" cy="517065"/>
            </a:xfrm>
          </p:grpSpPr>
          <p:sp>
            <p:nvSpPr>
              <p:cNvPr id="509" name="TextBox 508">
                <a:extLst>
                  <a:ext uri="{FF2B5EF4-FFF2-40B4-BE49-F238E27FC236}">
                    <a16:creationId xmlns:a16="http://schemas.microsoft.com/office/drawing/2014/main" id="{E68F722C-52B3-5C68-69F0-7177E5DE923B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510" name="Straight Connector 509">
                <a:extLst>
                  <a:ext uri="{FF2B5EF4-FFF2-40B4-BE49-F238E27FC236}">
                    <a16:creationId xmlns:a16="http://schemas.microsoft.com/office/drawing/2014/main" id="{4E191F55-666F-17BC-4513-6CF3742C0A41}"/>
                  </a:ext>
                </a:extLst>
              </p:cNvPr>
              <p:cNvCxnSpPr>
                <a:cxnSpLocks/>
                <a:endCxn id="509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3" name="Group 502">
              <a:extLst>
                <a:ext uri="{FF2B5EF4-FFF2-40B4-BE49-F238E27FC236}">
                  <a16:creationId xmlns:a16="http://schemas.microsoft.com/office/drawing/2014/main" id="{8722AA0F-9D16-3ECC-5317-D2666637CCB7}"/>
                </a:ext>
              </a:extLst>
            </p:cNvPr>
            <p:cNvGrpSpPr/>
            <p:nvPr/>
          </p:nvGrpSpPr>
          <p:grpSpPr>
            <a:xfrm>
              <a:off x="6720857" y="5458795"/>
              <a:ext cx="1123592" cy="517065"/>
              <a:chOff x="1247896" y="3897768"/>
              <a:chExt cx="1123592" cy="517065"/>
            </a:xfrm>
          </p:grpSpPr>
          <p:sp>
            <p:nvSpPr>
              <p:cNvPr id="507" name="TextBox 506">
                <a:extLst>
                  <a:ext uri="{FF2B5EF4-FFF2-40B4-BE49-F238E27FC236}">
                    <a16:creationId xmlns:a16="http://schemas.microsoft.com/office/drawing/2014/main" id="{4C6AC14B-80FE-62D2-995E-1ABC73503D60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508" name="Straight Connector 507">
                <a:extLst>
                  <a:ext uri="{FF2B5EF4-FFF2-40B4-BE49-F238E27FC236}">
                    <a16:creationId xmlns:a16="http://schemas.microsoft.com/office/drawing/2014/main" id="{64F5ADCF-F030-98F9-B397-AD51691821F9}"/>
                  </a:ext>
                </a:extLst>
              </p:cNvPr>
              <p:cNvCxnSpPr>
                <a:cxnSpLocks/>
                <a:endCxn id="507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4" name="Group 503">
              <a:extLst>
                <a:ext uri="{FF2B5EF4-FFF2-40B4-BE49-F238E27FC236}">
                  <a16:creationId xmlns:a16="http://schemas.microsoft.com/office/drawing/2014/main" id="{07247BA4-C0B7-0CED-4675-4176C54F03A2}"/>
                </a:ext>
              </a:extLst>
            </p:cNvPr>
            <p:cNvGrpSpPr/>
            <p:nvPr/>
          </p:nvGrpSpPr>
          <p:grpSpPr>
            <a:xfrm>
              <a:off x="6720857" y="6036287"/>
              <a:ext cx="1123592" cy="517065"/>
              <a:chOff x="1247896" y="3897768"/>
              <a:chExt cx="1123592" cy="517065"/>
            </a:xfrm>
          </p:grpSpPr>
          <p:sp>
            <p:nvSpPr>
              <p:cNvPr id="505" name="TextBox 504">
                <a:extLst>
                  <a:ext uri="{FF2B5EF4-FFF2-40B4-BE49-F238E27FC236}">
                    <a16:creationId xmlns:a16="http://schemas.microsoft.com/office/drawing/2014/main" id="{55E47C1D-2B23-8E92-404B-44B8D2006C84}"/>
                  </a:ext>
                </a:extLst>
              </p:cNvPr>
              <p:cNvSpPr txBox="1"/>
              <p:nvPr/>
            </p:nvSpPr>
            <p:spPr>
              <a:xfrm>
                <a:off x="1322607" y="3897768"/>
                <a:ext cx="1048881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AVP/VP</a:t>
                </a:r>
              </a:p>
              <a:p>
                <a:pPr algn="ctr"/>
                <a:r>
                  <a:rPr lang="en-US" sz="800" dirty="0"/>
                  <a:t>Title</a:t>
                </a:r>
              </a:p>
            </p:txBody>
          </p: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26AA4604-DD97-197F-BB34-68E3BAFD4DD1}"/>
                  </a:ext>
                </a:extLst>
              </p:cNvPr>
              <p:cNvCxnSpPr>
                <a:cxnSpLocks/>
                <a:endCxn id="505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3" name="Group 512">
            <a:extLst>
              <a:ext uri="{FF2B5EF4-FFF2-40B4-BE49-F238E27FC236}">
                <a16:creationId xmlns:a16="http://schemas.microsoft.com/office/drawing/2014/main" id="{C393D41B-A73B-44E2-335E-8FD80CC79F67}"/>
              </a:ext>
            </a:extLst>
          </p:cNvPr>
          <p:cNvGrpSpPr/>
          <p:nvPr/>
        </p:nvGrpSpPr>
        <p:grpSpPr>
          <a:xfrm>
            <a:off x="8942756" y="2917530"/>
            <a:ext cx="1689497" cy="3675929"/>
            <a:chOff x="8282074" y="2880360"/>
            <a:chExt cx="1689497" cy="3675929"/>
          </a:xfrm>
        </p:grpSpPr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B13D5529-842B-DB06-B953-4C165B24F1C6}"/>
                </a:ext>
              </a:extLst>
            </p:cNvPr>
            <p:cNvCxnSpPr>
              <a:cxnSpLocks/>
            </p:cNvCxnSpPr>
            <p:nvPr/>
          </p:nvCxnSpPr>
          <p:spPr>
            <a:xfrm>
              <a:off x="8847980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5" name="TextBox 514">
              <a:extLst>
                <a:ext uri="{FF2B5EF4-FFF2-40B4-BE49-F238E27FC236}">
                  <a16:creationId xmlns:a16="http://schemas.microsoft.com/office/drawing/2014/main" id="{D25ECEB5-3588-1CE7-66A1-2863431F8435}"/>
                </a:ext>
              </a:extLst>
            </p:cNvPr>
            <p:cNvSpPr txBox="1"/>
            <p:nvPr/>
          </p:nvSpPr>
          <p:spPr>
            <a:xfrm>
              <a:off x="8282074" y="3080793"/>
              <a:ext cx="1131812" cy="517065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Group Name</a:t>
              </a:r>
            </a:p>
          </p:txBody>
        </p:sp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9BDC073B-BE2E-2DCA-A5B0-F26A5CE04667}"/>
                </a:ext>
              </a:extLst>
            </p:cNvPr>
            <p:cNvSpPr txBox="1"/>
            <p:nvPr/>
          </p:nvSpPr>
          <p:spPr>
            <a:xfrm>
              <a:off x="8922690" y="3849427"/>
              <a:ext cx="1048881" cy="270843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/>
                <a:t>Department Name</a:t>
              </a:r>
            </a:p>
          </p:txBody>
        </p: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D23CFCC0-543F-523C-3933-C7291672605B}"/>
                </a:ext>
              </a:extLst>
            </p:cNvPr>
            <p:cNvCxnSpPr>
              <a:cxnSpLocks/>
              <a:endCxn id="516" idx="1"/>
            </p:cNvCxnSpPr>
            <p:nvPr/>
          </p:nvCxnSpPr>
          <p:spPr>
            <a:xfrm>
              <a:off x="8847979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8" name="Group 517">
              <a:extLst>
                <a:ext uri="{FF2B5EF4-FFF2-40B4-BE49-F238E27FC236}">
                  <a16:creationId xmlns:a16="http://schemas.microsoft.com/office/drawing/2014/main" id="{5D639E27-5BDE-CC6A-7EE3-965B06DA4070}"/>
                </a:ext>
              </a:extLst>
            </p:cNvPr>
            <p:cNvGrpSpPr/>
            <p:nvPr/>
          </p:nvGrpSpPr>
          <p:grpSpPr>
            <a:xfrm>
              <a:off x="8847979" y="4335202"/>
              <a:ext cx="1123592" cy="270843"/>
              <a:chOff x="1247896" y="4020879"/>
              <a:chExt cx="1123592" cy="270843"/>
            </a:xfrm>
          </p:grpSpPr>
          <p:sp>
            <p:nvSpPr>
              <p:cNvPr id="531" name="TextBox 530">
                <a:extLst>
                  <a:ext uri="{FF2B5EF4-FFF2-40B4-BE49-F238E27FC236}">
                    <a16:creationId xmlns:a16="http://schemas.microsoft.com/office/drawing/2014/main" id="{48ED8430-9BAC-DA63-19F7-A77851C30EC9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532" name="Straight Connector 531">
                <a:extLst>
                  <a:ext uri="{FF2B5EF4-FFF2-40B4-BE49-F238E27FC236}">
                    <a16:creationId xmlns:a16="http://schemas.microsoft.com/office/drawing/2014/main" id="{E753C74F-0891-70B3-CE66-053F80A5148F}"/>
                  </a:ext>
                </a:extLst>
              </p:cNvPr>
              <p:cNvCxnSpPr>
                <a:cxnSpLocks/>
                <a:endCxn id="531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9" name="Group 518">
              <a:extLst>
                <a:ext uri="{FF2B5EF4-FFF2-40B4-BE49-F238E27FC236}">
                  <a16:creationId xmlns:a16="http://schemas.microsoft.com/office/drawing/2014/main" id="{B8FDC811-54C6-43C2-4359-F7EB904E8E2A}"/>
                </a:ext>
              </a:extLst>
            </p:cNvPr>
            <p:cNvGrpSpPr/>
            <p:nvPr/>
          </p:nvGrpSpPr>
          <p:grpSpPr>
            <a:xfrm>
              <a:off x="8847979" y="4820977"/>
              <a:ext cx="1123592" cy="270843"/>
              <a:chOff x="1247896" y="4020879"/>
              <a:chExt cx="1123592" cy="270843"/>
            </a:xfrm>
          </p:grpSpPr>
          <p:sp>
            <p:nvSpPr>
              <p:cNvPr id="529" name="TextBox 528">
                <a:extLst>
                  <a:ext uri="{FF2B5EF4-FFF2-40B4-BE49-F238E27FC236}">
                    <a16:creationId xmlns:a16="http://schemas.microsoft.com/office/drawing/2014/main" id="{AE62FFBC-4A43-4871-FBD3-FABE345DAD46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530" name="Straight Connector 529">
                <a:extLst>
                  <a:ext uri="{FF2B5EF4-FFF2-40B4-BE49-F238E27FC236}">
                    <a16:creationId xmlns:a16="http://schemas.microsoft.com/office/drawing/2014/main" id="{2881649B-BF19-01F1-A5B8-BF971FAE5598}"/>
                  </a:ext>
                </a:extLst>
              </p:cNvPr>
              <p:cNvCxnSpPr>
                <a:cxnSpLocks/>
                <a:endCxn id="529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0" name="Group 519">
              <a:extLst>
                <a:ext uri="{FF2B5EF4-FFF2-40B4-BE49-F238E27FC236}">
                  <a16:creationId xmlns:a16="http://schemas.microsoft.com/office/drawing/2014/main" id="{2BFB0555-C381-86E6-F71D-719589CF4C34}"/>
                </a:ext>
              </a:extLst>
            </p:cNvPr>
            <p:cNvGrpSpPr/>
            <p:nvPr/>
          </p:nvGrpSpPr>
          <p:grpSpPr>
            <a:xfrm>
              <a:off x="8847979" y="5306752"/>
              <a:ext cx="1123592" cy="270843"/>
              <a:chOff x="1247896" y="4020879"/>
              <a:chExt cx="1123592" cy="270843"/>
            </a:xfrm>
          </p:grpSpPr>
          <p:sp>
            <p:nvSpPr>
              <p:cNvPr id="527" name="TextBox 526">
                <a:extLst>
                  <a:ext uri="{FF2B5EF4-FFF2-40B4-BE49-F238E27FC236}">
                    <a16:creationId xmlns:a16="http://schemas.microsoft.com/office/drawing/2014/main" id="{9594EDA6-5D17-F05C-5658-F1CEA452D510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528" name="Straight Connector 527">
                <a:extLst>
                  <a:ext uri="{FF2B5EF4-FFF2-40B4-BE49-F238E27FC236}">
                    <a16:creationId xmlns:a16="http://schemas.microsoft.com/office/drawing/2014/main" id="{7BB7CEB8-EF57-4F9F-5C95-ED94C728D317}"/>
                  </a:ext>
                </a:extLst>
              </p:cNvPr>
              <p:cNvCxnSpPr>
                <a:cxnSpLocks/>
                <a:endCxn id="527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1" name="Group 520">
              <a:extLst>
                <a:ext uri="{FF2B5EF4-FFF2-40B4-BE49-F238E27FC236}">
                  <a16:creationId xmlns:a16="http://schemas.microsoft.com/office/drawing/2014/main" id="{EEEB0295-CCF2-0CA2-C417-C67644DEDB5D}"/>
                </a:ext>
              </a:extLst>
            </p:cNvPr>
            <p:cNvGrpSpPr/>
            <p:nvPr/>
          </p:nvGrpSpPr>
          <p:grpSpPr>
            <a:xfrm>
              <a:off x="8847979" y="5799671"/>
              <a:ext cx="1123592" cy="270843"/>
              <a:chOff x="1247896" y="4020879"/>
              <a:chExt cx="1123592" cy="270843"/>
            </a:xfrm>
          </p:grpSpPr>
          <p:sp>
            <p:nvSpPr>
              <p:cNvPr id="525" name="TextBox 524">
                <a:extLst>
                  <a:ext uri="{FF2B5EF4-FFF2-40B4-BE49-F238E27FC236}">
                    <a16:creationId xmlns:a16="http://schemas.microsoft.com/office/drawing/2014/main" id="{38FC9EC7-DFBA-3C92-F5CF-2450F95A27B3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526" name="Straight Connector 525">
                <a:extLst>
                  <a:ext uri="{FF2B5EF4-FFF2-40B4-BE49-F238E27FC236}">
                    <a16:creationId xmlns:a16="http://schemas.microsoft.com/office/drawing/2014/main" id="{D953785E-FEEF-4BC4-59C5-6D2727CB1C58}"/>
                  </a:ext>
                </a:extLst>
              </p:cNvPr>
              <p:cNvCxnSpPr>
                <a:cxnSpLocks/>
                <a:endCxn id="525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2" name="Group 521">
              <a:extLst>
                <a:ext uri="{FF2B5EF4-FFF2-40B4-BE49-F238E27FC236}">
                  <a16:creationId xmlns:a16="http://schemas.microsoft.com/office/drawing/2014/main" id="{452B0EA8-76BE-3A07-FBF6-ECE961700AEB}"/>
                </a:ext>
              </a:extLst>
            </p:cNvPr>
            <p:cNvGrpSpPr/>
            <p:nvPr/>
          </p:nvGrpSpPr>
          <p:grpSpPr>
            <a:xfrm>
              <a:off x="8847979" y="6285446"/>
              <a:ext cx="1123592" cy="270843"/>
              <a:chOff x="1247896" y="4020879"/>
              <a:chExt cx="1123592" cy="270843"/>
            </a:xfrm>
          </p:grpSpPr>
          <p:sp>
            <p:nvSpPr>
              <p:cNvPr id="523" name="TextBox 522">
                <a:extLst>
                  <a:ext uri="{FF2B5EF4-FFF2-40B4-BE49-F238E27FC236}">
                    <a16:creationId xmlns:a16="http://schemas.microsoft.com/office/drawing/2014/main" id="{153D2C60-BD55-BE39-8BF7-D910F2CDC5B0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Department Name</a:t>
                </a:r>
              </a:p>
            </p:txBody>
          </p:sp>
          <p:cxnSp>
            <p:nvCxnSpPr>
              <p:cNvPr id="524" name="Straight Connector 523">
                <a:extLst>
                  <a:ext uri="{FF2B5EF4-FFF2-40B4-BE49-F238E27FC236}">
                    <a16:creationId xmlns:a16="http://schemas.microsoft.com/office/drawing/2014/main" id="{D626CB1E-0442-A9B4-853D-C6717CD7F59E}"/>
                  </a:ext>
                </a:extLst>
              </p:cNvPr>
              <p:cNvCxnSpPr>
                <a:cxnSpLocks/>
                <a:endCxn id="523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051687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B45DD8-ECB1-A372-343C-3D44F8038F5F}"/>
              </a:ext>
            </a:extLst>
          </p:cNvPr>
          <p:cNvSpPr txBox="1"/>
          <p:nvPr/>
        </p:nvSpPr>
        <p:spPr>
          <a:xfrm>
            <a:off x="5351144" y="1148531"/>
            <a:ext cx="2099310" cy="517065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</a:ln>
          <a:effectLst>
            <a:outerShdw dist="190500" dir="2700000" algn="ctr" rotWithShape="0">
              <a:schemeClr val="bg2">
                <a:lumMod val="90000"/>
              </a:schemeClr>
            </a:outerShdw>
          </a:effectLst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EVP, Chief XXXXX Officer</a:t>
            </a:r>
          </a:p>
          <a:p>
            <a:pPr algn="ctr"/>
            <a:r>
              <a:rPr lang="en-US" sz="800" dirty="0"/>
              <a:t>(RBC Report)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60CACC1D-3A68-A48F-79A8-A79066C1F10E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6400799" y="1665596"/>
            <a:ext cx="0" cy="121476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3B0F709-75BF-AF3C-5457-02ECF2975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328915"/>
            <a:ext cx="5520690" cy="772054"/>
          </a:xfrm>
        </p:spPr>
        <p:txBody>
          <a:bodyPr/>
          <a:lstStyle/>
          <a:p>
            <a:r>
              <a:rPr lang="en-US" dirty="0"/>
              <a:t>Group Name Deep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6F658-1ACD-4C2D-A7DC-3E71A837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110" y="7203864"/>
            <a:ext cx="2880360" cy="413808"/>
          </a:xfrm>
        </p:spPr>
        <p:txBody>
          <a:bodyPr/>
          <a:lstStyle/>
          <a:p>
            <a:fld id="{90DABF8B-C51F-974E-9281-389EDC05DE2C}" type="datetime1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D5EC6-3B20-C32A-8E52-71D70C6C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530" y="7203864"/>
            <a:ext cx="4320540" cy="413808"/>
          </a:xfrm>
        </p:spPr>
        <p:txBody>
          <a:bodyPr/>
          <a:lstStyle/>
          <a:p>
            <a:r>
              <a:rPr lang="en-US"/>
              <a:t>Names in () represent dual reporting lines to RBC HR Leaders 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BD041D-DCDD-B3A4-3BA0-290F701E4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1130" y="7203864"/>
            <a:ext cx="2880360" cy="413808"/>
          </a:xfrm>
        </p:spPr>
        <p:txBody>
          <a:bodyPr/>
          <a:lstStyle/>
          <a:p>
            <a:fld id="{2B77EFCC-F760-9B4A-B97F-696CB109FD5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223863-F8B7-35A9-C66C-2D69B9F6B09D}"/>
              </a:ext>
            </a:extLst>
          </p:cNvPr>
          <p:cNvSpPr txBox="1"/>
          <p:nvPr/>
        </p:nvSpPr>
        <p:spPr>
          <a:xfrm>
            <a:off x="5557837" y="2082941"/>
            <a:ext cx="1685925" cy="517065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SVP</a:t>
            </a:r>
          </a:p>
          <a:p>
            <a:pPr algn="ctr"/>
            <a:r>
              <a:rPr lang="en-US" sz="800" dirty="0"/>
              <a:t>Lead </a:t>
            </a:r>
            <a:r>
              <a:rPr lang="en-US" sz="800" dirty="0" err="1"/>
              <a:t>Mgr</a:t>
            </a:r>
            <a:r>
              <a:rPr lang="en-US" sz="800" dirty="0"/>
              <a:t>, Group Name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E972006-DC6B-C53B-9C82-8F28998F1565}"/>
              </a:ext>
            </a:extLst>
          </p:cNvPr>
          <p:cNvCxnSpPr>
            <a:cxnSpLocks/>
          </p:cNvCxnSpPr>
          <p:nvPr/>
        </p:nvCxnSpPr>
        <p:spPr>
          <a:xfrm>
            <a:off x="1555082" y="2880360"/>
            <a:ext cx="93050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27BBE75-E02C-264E-65EB-0165DB5F9B85}"/>
              </a:ext>
            </a:extLst>
          </p:cNvPr>
          <p:cNvGrpSpPr/>
          <p:nvPr/>
        </p:nvGrpSpPr>
        <p:grpSpPr>
          <a:xfrm>
            <a:off x="436788" y="2880360"/>
            <a:ext cx="2241886" cy="3678310"/>
            <a:chOff x="436788" y="2880360"/>
            <a:chExt cx="2241886" cy="367831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5697527-A35D-8739-6B5C-163216F58936}"/>
                </a:ext>
              </a:extLst>
            </p:cNvPr>
            <p:cNvCxnSpPr>
              <a:cxnSpLocks/>
            </p:cNvCxnSpPr>
            <p:nvPr/>
          </p:nvCxnSpPr>
          <p:spPr>
            <a:xfrm>
              <a:off x="1555083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E32FEB6A-BA4D-D9E7-930D-83589689B849}"/>
                </a:ext>
              </a:extLst>
            </p:cNvPr>
            <p:cNvGrpSpPr/>
            <p:nvPr/>
          </p:nvGrpSpPr>
          <p:grpSpPr>
            <a:xfrm>
              <a:off x="436788" y="3080793"/>
              <a:ext cx="2241886" cy="3477877"/>
              <a:chOff x="436788" y="3080793"/>
              <a:chExt cx="2241886" cy="3477877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7D19982-31D4-AB1A-81E5-677109F07EB1}"/>
                  </a:ext>
                </a:extLst>
              </p:cNvPr>
              <p:cNvSpPr txBox="1"/>
              <p:nvPr/>
            </p:nvSpPr>
            <p:spPr>
              <a:xfrm>
                <a:off x="937138" y="3080793"/>
                <a:ext cx="1236477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SVP/VP</a:t>
                </a:r>
              </a:p>
              <a:p>
                <a:pPr algn="ctr"/>
                <a:r>
                  <a:rPr lang="en-US" sz="800" dirty="0" err="1"/>
                  <a:t>Mgr</a:t>
                </a:r>
                <a:r>
                  <a:rPr lang="en-US" sz="800" dirty="0"/>
                  <a:t>, Department Name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66396794-0692-F355-7221-64276319F56A}"/>
                  </a:ext>
                </a:extLst>
              </p:cNvPr>
              <p:cNvSpPr txBox="1"/>
              <p:nvPr/>
            </p:nvSpPr>
            <p:spPr>
              <a:xfrm>
                <a:off x="1629793" y="3849427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8999D49E-3C92-DC87-0E13-22BDBA31031E}"/>
                  </a:ext>
                </a:extLst>
              </p:cNvPr>
              <p:cNvCxnSpPr>
                <a:cxnSpLocks/>
                <a:endCxn id="56" idx="1"/>
              </p:cNvCxnSpPr>
              <p:nvPr/>
            </p:nvCxnSpPr>
            <p:spPr>
              <a:xfrm>
                <a:off x="1555082" y="3984849"/>
                <a:ext cx="74711" cy="0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E567EF80-59F2-9089-504D-AB4EE8665B31}"/>
                  </a:ext>
                </a:extLst>
              </p:cNvPr>
              <p:cNvGrpSpPr/>
              <p:nvPr/>
            </p:nvGrpSpPr>
            <p:grpSpPr>
              <a:xfrm>
                <a:off x="1555082" y="433520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53C25643-3F61-F649-450E-2563E4E740FF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DFF0ED8E-5A58-966A-2F1C-DFE1BF8F1AFC}"/>
                    </a:ext>
                  </a:extLst>
                </p:cNvPr>
                <p:cNvCxnSpPr>
                  <a:cxnSpLocks/>
                  <a:endCxn id="132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16BB1AC5-339E-FDE1-024C-8D0F75A82DBD}"/>
                  </a:ext>
                </a:extLst>
              </p:cNvPr>
              <p:cNvGrpSpPr/>
              <p:nvPr/>
            </p:nvGrpSpPr>
            <p:grpSpPr>
              <a:xfrm>
                <a:off x="1555082" y="4820977"/>
                <a:ext cx="1123592" cy="270843"/>
                <a:chOff x="1247896" y="4020879"/>
                <a:chExt cx="1123592" cy="270843"/>
              </a:xfrm>
            </p:grpSpPr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4702E071-2ED1-BE58-3A83-5FD4374F3B79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7526E85A-0C87-7ED1-42CD-0423F52E42F9}"/>
                    </a:ext>
                  </a:extLst>
                </p:cNvPr>
                <p:cNvCxnSpPr>
                  <a:cxnSpLocks/>
                  <a:endCxn id="130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46DAD7D6-F4D2-2C2E-80D6-63829195928D}"/>
                  </a:ext>
                </a:extLst>
              </p:cNvPr>
              <p:cNvGrpSpPr/>
              <p:nvPr/>
            </p:nvGrpSpPr>
            <p:grpSpPr>
              <a:xfrm>
                <a:off x="1555082" y="530675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05B07835-22C5-DDFE-A2C8-0917206D3EA0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D2B89346-5B5F-E074-2A62-2400D192834A}"/>
                    </a:ext>
                  </a:extLst>
                </p:cNvPr>
                <p:cNvCxnSpPr>
                  <a:cxnSpLocks/>
                  <a:endCxn id="128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D3627C38-01EA-0477-E1BC-21189CD873BC}"/>
                  </a:ext>
                </a:extLst>
              </p:cNvPr>
              <p:cNvGrpSpPr/>
              <p:nvPr/>
            </p:nvGrpSpPr>
            <p:grpSpPr>
              <a:xfrm>
                <a:off x="1555082" y="5799671"/>
                <a:ext cx="1123592" cy="270843"/>
                <a:chOff x="1247896" y="4020879"/>
                <a:chExt cx="1123592" cy="270843"/>
              </a:xfrm>
            </p:grpSpPr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BAB1D86F-4515-325F-A313-F3E6E10EACA5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CB98318A-7B12-2D6C-22D9-842E82AD00A6}"/>
                    </a:ext>
                  </a:extLst>
                </p:cNvPr>
                <p:cNvCxnSpPr>
                  <a:cxnSpLocks/>
                  <a:endCxn id="120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F49DE8C5-AE31-E0E2-F838-652E11551BFF}"/>
                  </a:ext>
                </a:extLst>
              </p:cNvPr>
              <p:cNvGrpSpPr/>
              <p:nvPr/>
            </p:nvGrpSpPr>
            <p:grpSpPr>
              <a:xfrm>
                <a:off x="1555082" y="6285446"/>
                <a:ext cx="1123592" cy="270843"/>
                <a:chOff x="1247896" y="4020879"/>
                <a:chExt cx="1123592" cy="270843"/>
              </a:xfrm>
            </p:grpSpPr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B1A57139-1AC6-FB7F-45AD-ABEE55330E2F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7DED201F-AE06-6216-2E18-31397E351774}"/>
                    </a:ext>
                  </a:extLst>
                </p:cNvPr>
                <p:cNvCxnSpPr>
                  <a:cxnSpLocks/>
                  <a:endCxn id="117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B7D7FCAE-D347-1E07-B375-6ECF5FEB3C23}"/>
                  </a:ext>
                </a:extLst>
              </p:cNvPr>
              <p:cNvGrpSpPr/>
              <p:nvPr/>
            </p:nvGrpSpPr>
            <p:grpSpPr>
              <a:xfrm>
                <a:off x="436788" y="38494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7C1B5757-CECD-1958-4E33-20C663D41CDF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EE3EFF1E-9EA8-DB5B-8D2D-B61E654548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9437300D-C4BD-F026-CA7C-EC7E213C31DE}"/>
                  </a:ext>
                </a:extLst>
              </p:cNvPr>
              <p:cNvGrpSpPr/>
              <p:nvPr/>
            </p:nvGrpSpPr>
            <p:grpSpPr>
              <a:xfrm>
                <a:off x="436788" y="4335340"/>
                <a:ext cx="1118294" cy="270843"/>
                <a:chOff x="436788" y="3849427"/>
                <a:chExt cx="1118294" cy="270843"/>
              </a:xfrm>
            </p:grpSpPr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2B0F4D85-92B6-2EC0-153E-F22164DC6D35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70BD9A92-842A-E54B-BD91-9D34A6EA66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6E19EF8D-D763-1A46-F995-BEEDF890785D}"/>
                  </a:ext>
                </a:extLst>
              </p:cNvPr>
              <p:cNvGrpSpPr/>
              <p:nvPr/>
            </p:nvGrpSpPr>
            <p:grpSpPr>
              <a:xfrm>
                <a:off x="436788" y="4821253"/>
                <a:ext cx="1118294" cy="270843"/>
                <a:chOff x="436788" y="3849427"/>
                <a:chExt cx="1118294" cy="270843"/>
              </a:xfrm>
            </p:grpSpPr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E0D61CA0-FAF1-BE4C-11B4-8C8D0C84A4F1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8245B456-D6C3-0A78-DC5B-A45ACB28E8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0E5A5DB6-96F5-89CE-B64B-1EEB805CC613}"/>
                  </a:ext>
                </a:extLst>
              </p:cNvPr>
              <p:cNvGrpSpPr/>
              <p:nvPr/>
            </p:nvGrpSpPr>
            <p:grpSpPr>
              <a:xfrm>
                <a:off x="436788" y="5307166"/>
                <a:ext cx="1118294" cy="270843"/>
                <a:chOff x="436788" y="3849427"/>
                <a:chExt cx="1118294" cy="270843"/>
              </a:xfrm>
            </p:grpSpPr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1BE9CFFF-FFA1-6A72-871A-FDC159E69ED0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30604B80-72D1-929F-6D5C-7EAA35892F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CAD609D5-F26D-7AB5-6EB9-583528434B91}"/>
                  </a:ext>
                </a:extLst>
              </p:cNvPr>
              <p:cNvGrpSpPr/>
              <p:nvPr/>
            </p:nvGrpSpPr>
            <p:grpSpPr>
              <a:xfrm>
                <a:off x="436788" y="5801914"/>
                <a:ext cx="1118294" cy="270843"/>
                <a:chOff x="436788" y="3849427"/>
                <a:chExt cx="1118294" cy="270843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090D80D4-FEAE-B8A7-93BF-7C0F184106A3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A7A0C0AF-0B92-3119-BFB6-143B49CA2B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771FE15D-C159-661B-7801-37EBC261DA4D}"/>
                  </a:ext>
                </a:extLst>
              </p:cNvPr>
              <p:cNvGrpSpPr/>
              <p:nvPr/>
            </p:nvGrpSpPr>
            <p:grpSpPr>
              <a:xfrm>
                <a:off x="436788" y="62878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4E63F29D-4F8F-C994-2914-58BD4736608C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FB885DC-3B13-FB80-7A89-E921E7C405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C393BD5B-9A57-4005-ADDE-4CB3F78D106E}"/>
              </a:ext>
            </a:extLst>
          </p:cNvPr>
          <p:cNvGrpSpPr/>
          <p:nvPr/>
        </p:nvGrpSpPr>
        <p:grpSpPr>
          <a:xfrm>
            <a:off x="2520490" y="2880360"/>
            <a:ext cx="1741536" cy="3675929"/>
            <a:chOff x="3323499" y="2880360"/>
            <a:chExt cx="1741536" cy="3675929"/>
          </a:xfrm>
        </p:grpSpPr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447688BC-98FF-5B45-7A02-5374C8FB31FB}"/>
                </a:ext>
              </a:extLst>
            </p:cNvPr>
            <p:cNvCxnSpPr>
              <a:cxnSpLocks/>
            </p:cNvCxnSpPr>
            <p:nvPr/>
          </p:nvCxnSpPr>
          <p:spPr>
            <a:xfrm>
              <a:off x="3941444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8C2B5C93-E168-FDC4-4F00-04B4AED375E3}"/>
                </a:ext>
              </a:extLst>
            </p:cNvPr>
            <p:cNvSpPr txBox="1"/>
            <p:nvPr/>
          </p:nvSpPr>
          <p:spPr>
            <a:xfrm>
              <a:off x="3323499" y="3080793"/>
              <a:ext cx="1236477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D5FAD01E-3E24-8334-8C0E-CECD500D9BE2}"/>
                </a:ext>
              </a:extLst>
            </p:cNvPr>
            <p:cNvSpPr txBox="1"/>
            <p:nvPr/>
          </p:nvSpPr>
          <p:spPr>
            <a:xfrm>
              <a:off x="4016154" y="3849427"/>
              <a:ext cx="1048881" cy="270843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/>
                <a:t>Team Name</a:t>
              </a:r>
            </a:p>
          </p:txBody>
        </p: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B9FEFE13-81D5-FFC1-A574-2BADC09A5C1F}"/>
                </a:ext>
              </a:extLst>
            </p:cNvPr>
            <p:cNvCxnSpPr>
              <a:cxnSpLocks/>
              <a:endCxn id="139" idx="1"/>
            </p:cNvCxnSpPr>
            <p:nvPr/>
          </p:nvCxnSpPr>
          <p:spPr>
            <a:xfrm>
              <a:off x="3941443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F9A2CD84-DD5B-BA47-D568-FE30A44EB786}"/>
                </a:ext>
              </a:extLst>
            </p:cNvPr>
            <p:cNvGrpSpPr/>
            <p:nvPr/>
          </p:nvGrpSpPr>
          <p:grpSpPr>
            <a:xfrm>
              <a:off x="3941443" y="4335202"/>
              <a:ext cx="1123592" cy="270843"/>
              <a:chOff x="1247896" y="4020879"/>
              <a:chExt cx="1123592" cy="270843"/>
            </a:xfrm>
          </p:grpSpPr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8CBB5CFA-F730-C300-86B4-C5EB7DDEE732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C838DF31-3737-CB50-063E-E2DADF7E0EE2}"/>
                  </a:ext>
                </a:extLst>
              </p:cNvPr>
              <p:cNvCxnSpPr>
                <a:cxnSpLocks/>
                <a:endCxn id="172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D28E6D40-F143-8840-CF84-79D3F7ECEE5D}"/>
                </a:ext>
              </a:extLst>
            </p:cNvPr>
            <p:cNvGrpSpPr/>
            <p:nvPr/>
          </p:nvGrpSpPr>
          <p:grpSpPr>
            <a:xfrm>
              <a:off x="3941443" y="4820977"/>
              <a:ext cx="1123592" cy="270843"/>
              <a:chOff x="1247896" y="4020879"/>
              <a:chExt cx="1123592" cy="270843"/>
            </a:xfrm>
          </p:grpSpPr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0D0C1902-83F9-2AD8-DCEA-B0507A324759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9B2F768-E3EB-60DE-75DD-3E656676512E}"/>
                  </a:ext>
                </a:extLst>
              </p:cNvPr>
              <p:cNvCxnSpPr>
                <a:cxnSpLocks/>
                <a:endCxn id="170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9CFE4C0D-C43B-7CC6-B701-0A81D8A3112C}"/>
                </a:ext>
              </a:extLst>
            </p:cNvPr>
            <p:cNvGrpSpPr/>
            <p:nvPr/>
          </p:nvGrpSpPr>
          <p:grpSpPr>
            <a:xfrm>
              <a:off x="3941443" y="5306752"/>
              <a:ext cx="1123592" cy="270843"/>
              <a:chOff x="1247896" y="4020879"/>
              <a:chExt cx="1123592" cy="270843"/>
            </a:xfrm>
          </p:grpSpPr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DADBB719-08FA-146B-B98C-0E34A9822744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08CB9ECA-4010-1DA8-7799-3A672357D25A}"/>
                  </a:ext>
                </a:extLst>
              </p:cNvPr>
              <p:cNvCxnSpPr>
                <a:cxnSpLocks/>
                <a:endCxn id="168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9079EF4A-F955-C05D-A022-B48B581F9A94}"/>
                </a:ext>
              </a:extLst>
            </p:cNvPr>
            <p:cNvGrpSpPr/>
            <p:nvPr/>
          </p:nvGrpSpPr>
          <p:grpSpPr>
            <a:xfrm>
              <a:off x="3941443" y="5799671"/>
              <a:ext cx="1123592" cy="270843"/>
              <a:chOff x="1247896" y="4020879"/>
              <a:chExt cx="1123592" cy="270843"/>
            </a:xfrm>
          </p:grpSpPr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C43C95D6-DD0B-0B9A-C43F-6A5C46D8C9DE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CDA3F323-7160-E037-4FE0-4A15CD091B5D}"/>
                  </a:ext>
                </a:extLst>
              </p:cNvPr>
              <p:cNvCxnSpPr>
                <a:cxnSpLocks/>
                <a:endCxn id="166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B4831E7B-6803-2952-EB07-E8F62B79076F}"/>
                </a:ext>
              </a:extLst>
            </p:cNvPr>
            <p:cNvGrpSpPr/>
            <p:nvPr/>
          </p:nvGrpSpPr>
          <p:grpSpPr>
            <a:xfrm>
              <a:off x="3941443" y="6285446"/>
              <a:ext cx="1123592" cy="270843"/>
              <a:chOff x="1247896" y="4020879"/>
              <a:chExt cx="1123592" cy="270843"/>
            </a:xfrm>
          </p:grpSpPr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03D4060B-396A-56EE-CB1F-8D2A768DCB65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E1B39EF-7051-E48B-D17E-40AAB9AF6606}"/>
                  </a:ext>
                </a:extLst>
              </p:cNvPr>
              <p:cNvCxnSpPr>
                <a:cxnSpLocks/>
                <a:endCxn id="164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8F32D3FC-82DE-DBEF-86FC-07CBC181BB85}"/>
              </a:ext>
            </a:extLst>
          </p:cNvPr>
          <p:cNvGrpSpPr/>
          <p:nvPr/>
        </p:nvGrpSpPr>
        <p:grpSpPr>
          <a:xfrm>
            <a:off x="4102121" y="2880360"/>
            <a:ext cx="1876273" cy="4284669"/>
            <a:chOff x="5113668" y="2880360"/>
            <a:chExt cx="1876273" cy="4284669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D928E8A-A3CA-FE86-CE1D-D358D1BC9F77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9" y="2880360"/>
              <a:ext cx="0" cy="40283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AD14002-217C-3DE8-C0E8-EEA0589980B4}"/>
                </a:ext>
              </a:extLst>
            </p:cNvPr>
            <p:cNvSpPr txBox="1"/>
            <p:nvPr/>
          </p:nvSpPr>
          <p:spPr>
            <a:xfrm>
              <a:off x="5829301" y="3844267"/>
              <a:ext cx="115712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237AC97-2A61-D710-8D81-79C99BCB0176}"/>
                </a:ext>
              </a:extLst>
            </p:cNvPr>
            <p:cNvSpPr txBox="1"/>
            <p:nvPr/>
          </p:nvSpPr>
          <p:spPr>
            <a:xfrm>
              <a:off x="5829301" y="4543772"/>
              <a:ext cx="116064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C5AAC21-5F71-5E67-27F0-FBED7E94ED1C}"/>
                </a:ext>
              </a:extLst>
            </p:cNvPr>
            <p:cNvSpPr txBox="1"/>
            <p:nvPr/>
          </p:nvSpPr>
          <p:spPr>
            <a:xfrm>
              <a:off x="5829301" y="5243278"/>
              <a:ext cx="116064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A11A994E-7878-D6AF-4B37-A4B83C788B7C}"/>
                </a:ext>
              </a:extLst>
            </p:cNvPr>
            <p:cNvSpPr txBox="1"/>
            <p:nvPr/>
          </p:nvSpPr>
          <p:spPr>
            <a:xfrm>
              <a:off x="5829301" y="5942784"/>
              <a:ext cx="116064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B595934-7CC8-E93C-DB9D-111A1ADA61BD}"/>
                </a:ext>
              </a:extLst>
            </p:cNvPr>
            <p:cNvSpPr txBox="1"/>
            <p:nvPr/>
          </p:nvSpPr>
          <p:spPr>
            <a:xfrm>
              <a:off x="5829300" y="6647964"/>
              <a:ext cx="115711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95B9630-AB9F-D2E1-2F11-28D166E7C477}"/>
                </a:ext>
              </a:extLst>
            </p:cNvPr>
            <p:cNvCxnSpPr>
              <a:cxnSpLocks/>
              <a:endCxn id="75" idx="1"/>
            </p:cNvCxnSpPr>
            <p:nvPr/>
          </p:nvCxnSpPr>
          <p:spPr>
            <a:xfrm flipV="1">
              <a:off x="5731907" y="4102800"/>
              <a:ext cx="97394" cy="1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B5FBE5C-ADD8-BFF8-0492-962A7BD0612C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4826701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A3E031AD-441D-24E4-36C3-EA7D812B8975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5504881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FF4C2EF0-7A50-8542-CCD5-2184B147A0B7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6213541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72030275-EA89-3A3E-08BF-FC942FD52345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6908738"/>
              <a:ext cx="9739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6556FEEA-FD94-A436-29FA-E9B29A55E7E0}"/>
                </a:ext>
              </a:extLst>
            </p:cNvPr>
            <p:cNvSpPr txBox="1"/>
            <p:nvPr/>
          </p:nvSpPr>
          <p:spPr>
            <a:xfrm>
              <a:off x="5113668" y="3080141"/>
              <a:ext cx="1236477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C3BB316E-B216-EEB9-8CDA-00DC358035DF}"/>
              </a:ext>
            </a:extLst>
          </p:cNvPr>
          <p:cNvGrpSpPr/>
          <p:nvPr/>
        </p:nvGrpSpPr>
        <p:grpSpPr>
          <a:xfrm>
            <a:off x="10243229" y="2880360"/>
            <a:ext cx="1876273" cy="4284669"/>
            <a:chOff x="5113668" y="2880360"/>
            <a:chExt cx="1876273" cy="4284669"/>
          </a:xfrm>
        </p:grpSpPr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B9F01250-63FA-7FB5-306B-F4264961BB32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9" y="2880360"/>
              <a:ext cx="0" cy="40283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FBB1593-32E2-B725-178C-0EF484C4A37E}"/>
                </a:ext>
              </a:extLst>
            </p:cNvPr>
            <p:cNvSpPr txBox="1"/>
            <p:nvPr/>
          </p:nvSpPr>
          <p:spPr>
            <a:xfrm>
              <a:off x="5829301" y="3844267"/>
              <a:ext cx="115712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947D966E-67D3-52AA-2BC8-73EBE9726E20}"/>
                </a:ext>
              </a:extLst>
            </p:cNvPr>
            <p:cNvSpPr txBox="1"/>
            <p:nvPr/>
          </p:nvSpPr>
          <p:spPr>
            <a:xfrm>
              <a:off x="5829301" y="4543772"/>
              <a:ext cx="116064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5E337D92-7066-F3DB-0D2A-427A296EC3D1}"/>
                </a:ext>
              </a:extLst>
            </p:cNvPr>
            <p:cNvSpPr txBox="1"/>
            <p:nvPr/>
          </p:nvSpPr>
          <p:spPr>
            <a:xfrm>
              <a:off x="5829301" y="5243278"/>
              <a:ext cx="116064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83CFC487-2706-AAAC-DEEC-E66960C1C2EF}"/>
                </a:ext>
              </a:extLst>
            </p:cNvPr>
            <p:cNvSpPr txBox="1"/>
            <p:nvPr/>
          </p:nvSpPr>
          <p:spPr>
            <a:xfrm>
              <a:off x="5829301" y="5942784"/>
              <a:ext cx="1160640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AD9BCA86-0AC1-C7C3-6B5E-2857E738E81A}"/>
                </a:ext>
              </a:extLst>
            </p:cNvPr>
            <p:cNvSpPr txBox="1"/>
            <p:nvPr/>
          </p:nvSpPr>
          <p:spPr>
            <a:xfrm>
              <a:off x="5829300" y="6647964"/>
              <a:ext cx="115711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A1BB9B32-7809-1AE9-1167-57B927BF8916}"/>
                </a:ext>
              </a:extLst>
            </p:cNvPr>
            <p:cNvCxnSpPr>
              <a:cxnSpLocks/>
              <a:endCxn id="221" idx="1"/>
            </p:cNvCxnSpPr>
            <p:nvPr/>
          </p:nvCxnSpPr>
          <p:spPr>
            <a:xfrm flipV="1">
              <a:off x="5731907" y="4102800"/>
              <a:ext cx="97394" cy="1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F27882E-9AB8-B2C3-576A-BF8CFD5DF332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4826701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5FAA8ABD-5847-B488-CEA7-B802102F99A6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5504881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22AF9C5B-1D87-215E-ABCC-CD92C67BFB0D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6213541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A72F8B32-6F32-1F76-030D-F8554B0BF26B}"/>
                </a:ext>
              </a:extLst>
            </p:cNvPr>
            <p:cNvCxnSpPr>
              <a:cxnSpLocks/>
            </p:cNvCxnSpPr>
            <p:nvPr/>
          </p:nvCxnSpPr>
          <p:spPr>
            <a:xfrm>
              <a:off x="5731907" y="6908738"/>
              <a:ext cx="9739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17DA8665-5AA5-871F-2462-64D019116025}"/>
                </a:ext>
              </a:extLst>
            </p:cNvPr>
            <p:cNvSpPr txBox="1"/>
            <p:nvPr/>
          </p:nvSpPr>
          <p:spPr>
            <a:xfrm>
              <a:off x="5113668" y="3080141"/>
              <a:ext cx="1236477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</p:grp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78ED7A2F-F214-0D38-06DB-A2F8B46A67E0}"/>
              </a:ext>
            </a:extLst>
          </p:cNvPr>
          <p:cNvGrpSpPr/>
          <p:nvPr/>
        </p:nvGrpSpPr>
        <p:grpSpPr>
          <a:xfrm>
            <a:off x="5702305" y="2880360"/>
            <a:ext cx="1741536" cy="3675929"/>
            <a:chOff x="3323499" y="2880360"/>
            <a:chExt cx="1741536" cy="3675929"/>
          </a:xfrm>
        </p:grpSpPr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4204CD00-A46B-11B1-F652-6C3366055A61}"/>
                </a:ext>
              </a:extLst>
            </p:cNvPr>
            <p:cNvCxnSpPr>
              <a:cxnSpLocks/>
            </p:cNvCxnSpPr>
            <p:nvPr/>
          </p:nvCxnSpPr>
          <p:spPr>
            <a:xfrm>
              <a:off x="3941444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F5A63DF0-36C4-71DF-21A9-D2BD655FB04F}"/>
                </a:ext>
              </a:extLst>
            </p:cNvPr>
            <p:cNvSpPr txBox="1"/>
            <p:nvPr/>
          </p:nvSpPr>
          <p:spPr>
            <a:xfrm>
              <a:off x="3323499" y="3080793"/>
              <a:ext cx="1236477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3BA1BFB1-3EBF-7A21-7734-330A04ECAC78}"/>
                </a:ext>
              </a:extLst>
            </p:cNvPr>
            <p:cNvSpPr txBox="1"/>
            <p:nvPr/>
          </p:nvSpPr>
          <p:spPr>
            <a:xfrm>
              <a:off x="4016154" y="3849427"/>
              <a:ext cx="1048881" cy="270843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/>
                <a:t>Team Name</a:t>
              </a:r>
            </a:p>
          </p:txBody>
        </p: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FC3DB1E4-AF19-87F8-7091-5F35980BF143}"/>
                </a:ext>
              </a:extLst>
            </p:cNvPr>
            <p:cNvCxnSpPr>
              <a:cxnSpLocks/>
              <a:endCxn id="235" idx="1"/>
            </p:cNvCxnSpPr>
            <p:nvPr/>
          </p:nvCxnSpPr>
          <p:spPr>
            <a:xfrm>
              <a:off x="3941443" y="3984849"/>
              <a:ext cx="74711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C0B24317-5A8E-4A35-FBAE-6021292BAFAE}"/>
                </a:ext>
              </a:extLst>
            </p:cNvPr>
            <p:cNvGrpSpPr/>
            <p:nvPr/>
          </p:nvGrpSpPr>
          <p:grpSpPr>
            <a:xfrm>
              <a:off x="3941443" y="4335202"/>
              <a:ext cx="1123592" cy="270843"/>
              <a:chOff x="1247896" y="4020879"/>
              <a:chExt cx="1123592" cy="270843"/>
            </a:xfrm>
          </p:grpSpPr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325FAC64-AAE6-BE75-839F-A1462F80721F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1108D9BA-D842-65C1-E764-D00F849C7495}"/>
                  </a:ext>
                </a:extLst>
              </p:cNvPr>
              <p:cNvCxnSpPr>
                <a:cxnSpLocks/>
                <a:endCxn id="250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BB081D2D-255A-C9E2-04BE-F48B822607DD}"/>
                </a:ext>
              </a:extLst>
            </p:cNvPr>
            <p:cNvGrpSpPr/>
            <p:nvPr/>
          </p:nvGrpSpPr>
          <p:grpSpPr>
            <a:xfrm>
              <a:off x="3941443" y="4820977"/>
              <a:ext cx="1123592" cy="270843"/>
              <a:chOff x="1247896" y="4020879"/>
              <a:chExt cx="1123592" cy="270843"/>
            </a:xfrm>
          </p:grpSpPr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0E693C39-22EF-850B-7486-B75A0D797C46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7AB74C3A-082F-4E97-DE2F-36D9A8DCB699}"/>
                  </a:ext>
                </a:extLst>
              </p:cNvPr>
              <p:cNvCxnSpPr>
                <a:cxnSpLocks/>
                <a:endCxn id="248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9" name="Group 238">
              <a:extLst>
                <a:ext uri="{FF2B5EF4-FFF2-40B4-BE49-F238E27FC236}">
                  <a16:creationId xmlns:a16="http://schemas.microsoft.com/office/drawing/2014/main" id="{84CF3F8C-C99C-3E25-7F2E-CC0B64EC30B1}"/>
                </a:ext>
              </a:extLst>
            </p:cNvPr>
            <p:cNvGrpSpPr/>
            <p:nvPr/>
          </p:nvGrpSpPr>
          <p:grpSpPr>
            <a:xfrm>
              <a:off x="3941443" y="5306752"/>
              <a:ext cx="1123592" cy="270843"/>
              <a:chOff x="1247896" y="4020879"/>
              <a:chExt cx="1123592" cy="270843"/>
            </a:xfrm>
          </p:grpSpPr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0870399D-6F24-906E-F6C9-8DA601B1CF1E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BC00FBEB-E773-DFE2-AEC6-D7BA7150D473}"/>
                  </a:ext>
                </a:extLst>
              </p:cNvPr>
              <p:cNvCxnSpPr>
                <a:cxnSpLocks/>
                <a:endCxn id="246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0" name="Group 239">
              <a:extLst>
                <a:ext uri="{FF2B5EF4-FFF2-40B4-BE49-F238E27FC236}">
                  <a16:creationId xmlns:a16="http://schemas.microsoft.com/office/drawing/2014/main" id="{205DB3E8-3000-7C26-FCBE-89333C902110}"/>
                </a:ext>
              </a:extLst>
            </p:cNvPr>
            <p:cNvGrpSpPr/>
            <p:nvPr/>
          </p:nvGrpSpPr>
          <p:grpSpPr>
            <a:xfrm>
              <a:off x="3941443" y="5799671"/>
              <a:ext cx="1123592" cy="270843"/>
              <a:chOff x="1247896" y="4020879"/>
              <a:chExt cx="1123592" cy="270843"/>
            </a:xfrm>
          </p:grpSpPr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CEC16871-705D-1BA0-40A8-721B8AF0A9CB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45" name="Straight Connector 244">
                <a:extLst>
                  <a:ext uri="{FF2B5EF4-FFF2-40B4-BE49-F238E27FC236}">
                    <a16:creationId xmlns:a16="http://schemas.microsoft.com/office/drawing/2014/main" id="{7E61E427-8CFA-5DD6-C459-029EE618D255}"/>
                  </a:ext>
                </a:extLst>
              </p:cNvPr>
              <p:cNvCxnSpPr>
                <a:cxnSpLocks/>
                <a:endCxn id="244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C3D48C5E-C38A-8448-B102-89FF171D04C9}"/>
                </a:ext>
              </a:extLst>
            </p:cNvPr>
            <p:cNvGrpSpPr/>
            <p:nvPr/>
          </p:nvGrpSpPr>
          <p:grpSpPr>
            <a:xfrm>
              <a:off x="3941443" y="6285446"/>
              <a:ext cx="1123592" cy="270843"/>
              <a:chOff x="1247896" y="4020879"/>
              <a:chExt cx="1123592" cy="270843"/>
            </a:xfrm>
          </p:grpSpPr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77D57A61-0C39-BF3F-0514-692E0A87D66E}"/>
                  </a:ext>
                </a:extLst>
              </p:cNvPr>
              <p:cNvSpPr txBox="1"/>
              <p:nvPr/>
            </p:nvSpPr>
            <p:spPr>
              <a:xfrm>
                <a:off x="1322607" y="4020879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id="{D4BA265C-6725-0210-4D10-EEDEA89E0D14}"/>
                  </a:ext>
                </a:extLst>
              </p:cNvPr>
              <p:cNvCxnSpPr>
                <a:cxnSpLocks/>
                <a:endCxn id="242" idx="1"/>
              </p:cNvCxnSpPr>
              <p:nvPr/>
            </p:nvCxnSpPr>
            <p:spPr>
              <a:xfrm flipV="1">
                <a:off x="1247896" y="4156301"/>
                <a:ext cx="74711" cy="1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9583BC23-036E-A04E-6069-8940D69FFF88}"/>
              </a:ext>
            </a:extLst>
          </p:cNvPr>
          <p:cNvGrpSpPr/>
          <p:nvPr/>
        </p:nvGrpSpPr>
        <p:grpSpPr>
          <a:xfrm>
            <a:off x="7774290" y="2880360"/>
            <a:ext cx="2241886" cy="3678310"/>
            <a:chOff x="436788" y="2880360"/>
            <a:chExt cx="2241886" cy="3678310"/>
          </a:xfrm>
        </p:grpSpPr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563D16F8-6E99-151C-0412-12A2551F2FA6}"/>
                </a:ext>
              </a:extLst>
            </p:cNvPr>
            <p:cNvCxnSpPr>
              <a:cxnSpLocks/>
            </p:cNvCxnSpPr>
            <p:nvPr/>
          </p:nvCxnSpPr>
          <p:spPr>
            <a:xfrm>
              <a:off x="1555083" y="2880360"/>
              <a:ext cx="0" cy="35405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0D07259E-CEB8-2907-D151-9FFBB06B57C8}"/>
                </a:ext>
              </a:extLst>
            </p:cNvPr>
            <p:cNvGrpSpPr/>
            <p:nvPr/>
          </p:nvGrpSpPr>
          <p:grpSpPr>
            <a:xfrm>
              <a:off x="436788" y="3080793"/>
              <a:ext cx="2241886" cy="3477877"/>
              <a:chOff x="436788" y="3080793"/>
              <a:chExt cx="2241886" cy="3477877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E3BA0289-3CD7-52D0-0930-906CCD6FE7A9}"/>
                  </a:ext>
                </a:extLst>
              </p:cNvPr>
              <p:cNvSpPr txBox="1"/>
              <p:nvPr/>
            </p:nvSpPr>
            <p:spPr>
              <a:xfrm>
                <a:off x="937138" y="3080793"/>
                <a:ext cx="1236477" cy="5170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 err="1"/>
                  <a:t>Firstname</a:t>
                </a:r>
                <a:r>
                  <a:rPr lang="en-US" sz="800" dirty="0"/>
                  <a:t> </a:t>
                </a:r>
                <a:r>
                  <a:rPr lang="en-US" sz="800" dirty="0" err="1"/>
                  <a:t>Lastname</a:t>
                </a:r>
                <a:endParaRPr lang="en-US" sz="800" dirty="0"/>
              </a:p>
              <a:p>
                <a:pPr algn="ctr"/>
                <a:r>
                  <a:rPr lang="en-US" sz="800" dirty="0"/>
                  <a:t>SVP/VP</a:t>
                </a:r>
              </a:p>
              <a:p>
                <a:pPr algn="ctr"/>
                <a:r>
                  <a:rPr lang="en-US" sz="800" dirty="0" err="1"/>
                  <a:t>Mgr</a:t>
                </a:r>
                <a:r>
                  <a:rPr lang="en-US" sz="800" dirty="0"/>
                  <a:t>, Department Name</a:t>
                </a:r>
              </a:p>
            </p:txBody>
          </p:sp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5717C929-36D4-FC92-69DD-28BE9B7B5FB3}"/>
                  </a:ext>
                </a:extLst>
              </p:cNvPr>
              <p:cNvSpPr txBox="1"/>
              <p:nvPr/>
            </p:nvSpPr>
            <p:spPr>
              <a:xfrm>
                <a:off x="1629793" y="3849427"/>
                <a:ext cx="1048881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18863F1E-D5EE-3672-79AB-47757F5C0433}"/>
                  </a:ext>
                </a:extLst>
              </p:cNvPr>
              <p:cNvCxnSpPr>
                <a:cxnSpLocks/>
                <a:endCxn id="256" idx="1"/>
              </p:cNvCxnSpPr>
              <p:nvPr/>
            </p:nvCxnSpPr>
            <p:spPr>
              <a:xfrm>
                <a:off x="1555082" y="3984849"/>
                <a:ext cx="74711" cy="0"/>
              </a:xfrm>
              <a:prstGeom prst="line">
                <a:avLst/>
              </a:prstGeom>
              <a:ln w="635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DC9E6146-BBD8-10F5-573E-20D898805236}"/>
                  </a:ext>
                </a:extLst>
              </p:cNvPr>
              <p:cNvGrpSpPr/>
              <p:nvPr/>
            </p:nvGrpSpPr>
            <p:grpSpPr>
              <a:xfrm>
                <a:off x="1555082" y="433520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89" name="TextBox 288">
                  <a:extLst>
                    <a:ext uri="{FF2B5EF4-FFF2-40B4-BE49-F238E27FC236}">
                      <a16:creationId xmlns:a16="http://schemas.microsoft.com/office/drawing/2014/main" id="{DC65DFDC-60E4-A775-217A-3361399701BC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8D1AA92A-20FC-06D0-5A06-D23AC1D6C709}"/>
                    </a:ext>
                  </a:extLst>
                </p:cNvPr>
                <p:cNvCxnSpPr>
                  <a:cxnSpLocks/>
                  <a:endCxn id="289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9" name="Group 258">
                <a:extLst>
                  <a:ext uri="{FF2B5EF4-FFF2-40B4-BE49-F238E27FC236}">
                    <a16:creationId xmlns:a16="http://schemas.microsoft.com/office/drawing/2014/main" id="{0250C6F6-735A-5505-75E5-B6EAC0006EB7}"/>
                  </a:ext>
                </a:extLst>
              </p:cNvPr>
              <p:cNvGrpSpPr/>
              <p:nvPr/>
            </p:nvGrpSpPr>
            <p:grpSpPr>
              <a:xfrm>
                <a:off x="1555082" y="4820977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87" name="TextBox 286">
                  <a:extLst>
                    <a:ext uri="{FF2B5EF4-FFF2-40B4-BE49-F238E27FC236}">
                      <a16:creationId xmlns:a16="http://schemas.microsoft.com/office/drawing/2014/main" id="{F4C20FF2-E304-BFAD-8FBE-BAC4BEABEEE7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2074337B-38D6-9925-3EB0-DF5AA5F923B9}"/>
                    </a:ext>
                  </a:extLst>
                </p:cNvPr>
                <p:cNvCxnSpPr>
                  <a:cxnSpLocks/>
                  <a:endCxn id="287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0" name="Group 259">
                <a:extLst>
                  <a:ext uri="{FF2B5EF4-FFF2-40B4-BE49-F238E27FC236}">
                    <a16:creationId xmlns:a16="http://schemas.microsoft.com/office/drawing/2014/main" id="{A2F8466E-CC77-6FAC-B664-D5EB39CF054A}"/>
                  </a:ext>
                </a:extLst>
              </p:cNvPr>
              <p:cNvGrpSpPr/>
              <p:nvPr/>
            </p:nvGrpSpPr>
            <p:grpSpPr>
              <a:xfrm>
                <a:off x="1555082" y="5306752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85" name="TextBox 284">
                  <a:extLst>
                    <a:ext uri="{FF2B5EF4-FFF2-40B4-BE49-F238E27FC236}">
                      <a16:creationId xmlns:a16="http://schemas.microsoft.com/office/drawing/2014/main" id="{75D3536F-364A-1B0C-C3AC-DD228F5D96DD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B6250DAD-A1FE-8BB4-87F7-A3DA204005A7}"/>
                    </a:ext>
                  </a:extLst>
                </p:cNvPr>
                <p:cNvCxnSpPr>
                  <a:cxnSpLocks/>
                  <a:endCxn id="285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3737A55E-63EE-9F41-E9F1-A17E1E577B8B}"/>
                  </a:ext>
                </a:extLst>
              </p:cNvPr>
              <p:cNvGrpSpPr/>
              <p:nvPr/>
            </p:nvGrpSpPr>
            <p:grpSpPr>
              <a:xfrm>
                <a:off x="1555082" y="5799671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83" name="TextBox 282">
                  <a:extLst>
                    <a:ext uri="{FF2B5EF4-FFF2-40B4-BE49-F238E27FC236}">
                      <a16:creationId xmlns:a16="http://schemas.microsoft.com/office/drawing/2014/main" id="{C1F950FC-2671-F849-B382-78160BA8EC52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43F9AC58-F921-4523-8C7C-54E4992F843B}"/>
                    </a:ext>
                  </a:extLst>
                </p:cNvPr>
                <p:cNvCxnSpPr>
                  <a:cxnSpLocks/>
                  <a:endCxn id="283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864C4E6F-AFC7-A035-114B-76BFC2EC496D}"/>
                  </a:ext>
                </a:extLst>
              </p:cNvPr>
              <p:cNvGrpSpPr/>
              <p:nvPr/>
            </p:nvGrpSpPr>
            <p:grpSpPr>
              <a:xfrm>
                <a:off x="1555082" y="6285446"/>
                <a:ext cx="1123592" cy="270843"/>
                <a:chOff x="1247896" y="4020879"/>
                <a:chExt cx="1123592" cy="270843"/>
              </a:xfrm>
            </p:grpSpPr>
            <p:sp>
              <p:nvSpPr>
                <p:cNvPr id="281" name="TextBox 280">
                  <a:extLst>
                    <a:ext uri="{FF2B5EF4-FFF2-40B4-BE49-F238E27FC236}">
                      <a16:creationId xmlns:a16="http://schemas.microsoft.com/office/drawing/2014/main" id="{CE8617A9-E0D3-E0B1-7C71-AF7175127EE8}"/>
                    </a:ext>
                  </a:extLst>
                </p:cNvPr>
                <p:cNvSpPr txBox="1"/>
                <p:nvPr/>
              </p:nvSpPr>
              <p:spPr>
                <a:xfrm>
                  <a:off x="1322607" y="4020879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57B44055-903A-D0C1-0E74-56243076EF9E}"/>
                    </a:ext>
                  </a:extLst>
                </p:cNvPr>
                <p:cNvCxnSpPr>
                  <a:cxnSpLocks/>
                  <a:endCxn id="281" idx="1"/>
                </p:cNvCxnSpPr>
                <p:nvPr/>
              </p:nvCxnSpPr>
              <p:spPr>
                <a:xfrm flipV="1">
                  <a:off x="1247896" y="4156301"/>
                  <a:ext cx="74711" cy="1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3" name="Group 262">
                <a:extLst>
                  <a:ext uri="{FF2B5EF4-FFF2-40B4-BE49-F238E27FC236}">
                    <a16:creationId xmlns:a16="http://schemas.microsoft.com/office/drawing/2014/main" id="{D9E9D4B2-B184-AC9F-A988-5D2839C171F2}"/>
                  </a:ext>
                </a:extLst>
              </p:cNvPr>
              <p:cNvGrpSpPr/>
              <p:nvPr/>
            </p:nvGrpSpPr>
            <p:grpSpPr>
              <a:xfrm>
                <a:off x="436788" y="38494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279" name="TextBox 278">
                  <a:extLst>
                    <a:ext uri="{FF2B5EF4-FFF2-40B4-BE49-F238E27FC236}">
                      <a16:creationId xmlns:a16="http://schemas.microsoft.com/office/drawing/2014/main" id="{33CED2AF-0D92-952D-ED9D-8A5744965474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9BB42DBB-83C7-5DD2-0097-F7BC8C25A6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4" name="Group 263">
                <a:extLst>
                  <a:ext uri="{FF2B5EF4-FFF2-40B4-BE49-F238E27FC236}">
                    <a16:creationId xmlns:a16="http://schemas.microsoft.com/office/drawing/2014/main" id="{BE2A00FB-D4D9-E585-3AE1-EBB6E23276BA}"/>
                  </a:ext>
                </a:extLst>
              </p:cNvPr>
              <p:cNvGrpSpPr/>
              <p:nvPr/>
            </p:nvGrpSpPr>
            <p:grpSpPr>
              <a:xfrm>
                <a:off x="436788" y="4335340"/>
                <a:ext cx="1118294" cy="270843"/>
                <a:chOff x="436788" y="3849427"/>
                <a:chExt cx="1118294" cy="270843"/>
              </a:xfrm>
            </p:grpSpPr>
            <p:sp>
              <p:nvSpPr>
                <p:cNvPr id="277" name="TextBox 276">
                  <a:extLst>
                    <a:ext uri="{FF2B5EF4-FFF2-40B4-BE49-F238E27FC236}">
                      <a16:creationId xmlns:a16="http://schemas.microsoft.com/office/drawing/2014/main" id="{B2E50B7D-3BC6-CF80-4990-259012B0DF21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6ACF50D6-51B3-A987-7582-4FA34070EB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E68E0FBD-180B-EB58-6EC2-CA1B97F99C4B}"/>
                  </a:ext>
                </a:extLst>
              </p:cNvPr>
              <p:cNvGrpSpPr/>
              <p:nvPr/>
            </p:nvGrpSpPr>
            <p:grpSpPr>
              <a:xfrm>
                <a:off x="436788" y="4821253"/>
                <a:ext cx="1118294" cy="270843"/>
                <a:chOff x="436788" y="3849427"/>
                <a:chExt cx="1118294" cy="270843"/>
              </a:xfrm>
            </p:grpSpPr>
            <p:sp>
              <p:nvSpPr>
                <p:cNvPr id="275" name="TextBox 274">
                  <a:extLst>
                    <a:ext uri="{FF2B5EF4-FFF2-40B4-BE49-F238E27FC236}">
                      <a16:creationId xmlns:a16="http://schemas.microsoft.com/office/drawing/2014/main" id="{3B70F4C0-B072-5331-FDDB-7FEF8C95A749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60E4BB0D-1B1B-9232-CE0F-A407847746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514D3D82-DEDC-A11B-1FE1-9538527850C6}"/>
                  </a:ext>
                </a:extLst>
              </p:cNvPr>
              <p:cNvGrpSpPr/>
              <p:nvPr/>
            </p:nvGrpSpPr>
            <p:grpSpPr>
              <a:xfrm>
                <a:off x="436788" y="5307166"/>
                <a:ext cx="1118294" cy="270843"/>
                <a:chOff x="436788" y="3849427"/>
                <a:chExt cx="1118294" cy="270843"/>
              </a:xfrm>
            </p:grpSpPr>
            <p:sp>
              <p:nvSpPr>
                <p:cNvPr id="273" name="TextBox 272">
                  <a:extLst>
                    <a:ext uri="{FF2B5EF4-FFF2-40B4-BE49-F238E27FC236}">
                      <a16:creationId xmlns:a16="http://schemas.microsoft.com/office/drawing/2014/main" id="{04E59A58-C834-223D-126E-F8786003C0D0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CFA0F7FB-6F64-0C95-24CB-D413ABB14C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5AB3B3A6-008B-3732-5108-6DE83ADCA64B}"/>
                  </a:ext>
                </a:extLst>
              </p:cNvPr>
              <p:cNvGrpSpPr/>
              <p:nvPr/>
            </p:nvGrpSpPr>
            <p:grpSpPr>
              <a:xfrm>
                <a:off x="436788" y="5801914"/>
                <a:ext cx="1118294" cy="270843"/>
                <a:chOff x="436788" y="3849427"/>
                <a:chExt cx="1118294" cy="270843"/>
              </a:xfrm>
            </p:grpSpPr>
            <p:sp>
              <p:nvSpPr>
                <p:cNvPr id="271" name="TextBox 270">
                  <a:extLst>
                    <a:ext uri="{FF2B5EF4-FFF2-40B4-BE49-F238E27FC236}">
                      <a16:creationId xmlns:a16="http://schemas.microsoft.com/office/drawing/2014/main" id="{18C79155-AB4A-E823-C86A-6348F5AEBA12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A5A96FCB-5923-A399-B889-C50F49470C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8" name="Group 267">
                <a:extLst>
                  <a:ext uri="{FF2B5EF4-FFF2-40B4-BE49-F238E27FC236}">
                    <a16:creationId xmlns:a16="http://schemas.microsoft.com/office/drawing/2014/main" id="{11B1D4BE-3328-F2A4-5AB9-18F162722C0B}"/>
                  </a:ext>
                </a:extLst>
              </p:cNvPr>
              <p:cNvGrpSpPr/>
              <p:nvPr/>
            </p:nvGrpSpPr>
            <p:grpSpPr>
              <a:xfrm>
                <a:off x="436788" y="6287827"/>
                <a:ext cx="1118294" cy="270843"/>
                <a:chOff x="436788" y="3849427"/>
                <a:chExt cx="1118294" cy="270843"/>
              </a:xfrm>
            </p:grpSpPr>
            <p:sp>
              <p:nvSpPr>
                <p:cNvPr id="269" name="TextBox 268">
                  <a:extLst>
                    <a:ext uri="{FF2B5EF4-FFF2-40B4-BE49-F238E27FC236}">
                      <a16:creationId xmlns:a16="http://schemas.microsoft.com/office/drawing/2014/main" id="{5E655A42-1DEA-F4E1-9208-353F1F65E029}"/>
                    </a:ext>
                  </a:extLst>
                </p:cNvPr>
                <p:cNvSpPr txBox="1"/>
                <p:nvPr/>
              </p:nvSpPr>
              <p:spPr>
                <a:xfrm>
                  <a:off x="436788" y="3849427"/>
                  <a:ext cx="1048881" cy="270843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square" lIns="45720" tIns="73152" rIns="45720" bIns="73152" rtlCol="0" anchor="ctr">
                  <a:spAutoFit/>
                </a:bodyPr>
                <a:lstStyle/>
                <a:p>
                  <a:pPr algn="ctr"/>
                  <a:r>
                    <a:rPr lang="en-US" sz="800" dirty="0"/>
                    <a:t>Team Name</a:t>
                  </a:r>
                </a:p>
              </p:txBody>
            </p: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67290C99-0573-E528-0E11-02828EDE7D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0371" y="3984849"/>
                  <a:ext cx="74711" cy="0"/>
                </a:xfrm>
                <a:prstGeom prst="line">
                  <a:avLst/>
                </a:prstGeom>
                <a:ln w="6350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413001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B45DD8-ECB1-A372-343C-3D44F8038F5F}"/>
              </a:ext>
            </a:extLst>
          </p:cNvPr>
          <p:cNvSpPr txBox="1"/>
          <p:nvPr/>
        </p:nvSpPr>
        <p:spPr>
          <a:xfrm>
            <a:off x="5351144" y="1570017"/>
            <a:ext cx="2099310" cy="517065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</a:ln>
          <a:effectLst>
            <a:outerShdw dist="190500" dir="2700000" algn="ctr" rotWithShape="0">
              <a:schemeClr val="bg2">
                <a:lumMod val="90000"/>
              </a:schemeClr>
            </a:outerShdw>
          </a:effectLst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EVP, Chief XXXXX Officer</a:t>
            </a:r>
          </a:p>
          <a:p>
            <a:pPr algn="ctr"/>
            <a:r>
              <a:rPr lang="en-US" sz="800" dirty="0"/>
              <a:t>(RBC Report)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60CACC1D-3A68-A48F-79A8-A79066C1F10E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6400799" y="2087082"/>
            <a:ext cx="0" cy="121476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3B0F709-75BF-AF3C-5457-02ECF297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Name Flat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223863-F8B7-35A9-C66C-2D69B9F6B09D}"/>
              </a:ext>
            </a:extLst>
          </p:cNvPr>
          <p:cNvSpPr txBox="1"/>
          <p:nvPr/>
        </p:nvSpPr>
        <p:spPr>
          <a:xfrm>
            <a:off x="5557837" y="2504427"/>
            <a:ext cx="1685925" cy="517065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SVP</a:t>
            </a:r>
          </a:p>
          <a:p>
            <a:pPr algn="ctr"/>
            <a:r>
              <a:rPr lang="en-US" sz="800" dirty="0"/>
              <a:t>Lead </a:t>
            </a:r>
            <a:r>
              <a:rPr lang="en-US" sz="800" dirty="0" err="1"/>
              <a:t>Mgr</a:t>
            </a:r>
            <a:r>
              <a:rPr lang="en-US" sz="800" dirty="0"/>
              <a:t>, Group Name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E972006-DC6B-C53B-9C82-8F28998F1565}"/>
              </a:ext>
            </a:extLst>
          </p:cNvPr>
          <p:cNvCxnSpPr>
            <a:cxnSpLocks/>
          </p:cNvCxnSpPr>
          <p:nvPr/>
        </p:nvCxnSpPr>
        <p:spPr>
          <a:xfrm>
            <a:off x="725958" y="3301846"/>
            <a:ext cx="1072277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8BEF26AA-DB1B-2988-A30A-746EBBE5CDD0}"/>
              </a:ext>
            </a:extLst>
          </p:cNvPr>
          <p:cNvCxnSpPr>
            <a:cxnSpLocks/>
          </p:cNvCxnSpPr>
          <p:nvPr/>
        </p:nvCxnSpPr>
        <p:spPr>
          <a:xfrm>
            <a:off x="11158470" y="3301846"/>
            <a:ext cx="1121485" cy="0"/>
          </a:xfrm>
          <a:prstGeom prst="straightConnector1">
            <a:avLst/>
          </a:prstGeom>
          <a:ln w="6350">
            <a:solidFill>
              <a:schemeClr val="tx1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4CE9CE6F-C348-EAE3-DD4A-42F1EA9100B4}"/>
              </a:ext>
            </a:extLst>
          </p:cNvPr>
          <p:cNvSpPr txBox="1"/>
          <p:nvPr/>
        </p:nvSpPr>
        <p:spPr>
          <a:xfrm>
            <a:off x="10807158" y="2850146"/>
            <a:ext cx="1882932" cy="286232"/>
          </a:xfrm>
          <a:prstGeom prst="rect">
            <a:avLst/>
          </a:prstGeom>
          <a:solidFill>
            <a:schemeClr val="bg1"/>
          </a:solidFill>
          <a:ln w="6350" cmpd="sng">
            <a:noFill/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900" dirty="0"/>
              <a:t>Continued (if necessary)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17D77-05D1-BCF0-CB92-FB21A06D9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8697-3BB7-F348-B6E6-BFE327D75DB2}" type="datetime1">
              <a:rPr lang="en-US" smtClean="0"/>
              <a:t>3/5/25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C0434-A6C7-0C49-4F91-B8EA1D7F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52DA87-C547-28F1-97B4-8AAD3D014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FC9C6C94-59F5-01B5-3A2B-F469DEFE6FC1}"/>
              </a:ext>
            </a:extLst>
          </p:cNvPr>
          <p:cNvGrpSpPr/>
          <p:nvPr/>
        </p:nvGrpSpPr>
        <p:grpSpPr>
          <a:xfrm>
            <a:off x="268651" y="3301846"/>
            <a:ext cx="1439626" cy="3359052"/>
            <a:chOff x="268651" y="3301846"/>
            <a:chExt cx="1439626" cy="3359052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554F905-A626-72F3-A84F-CD7D5DE1F17B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F4CE3E0-94F8-55BC-701B-614512C4AFB1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F6D6543-6E4F-7E70-AD64-CED22706EDB1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F58D204-BEBC-62B4-91B9-83E97B63AAC8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D5B01DA-0226-D697-D974-7D6E0C8B2521}"/>
                  </a:ext>
                </a:extLst>
              </p:cNvPr>
              <p:cNvCxnSpPr>
                <a:cxnSpLocks/>
                <a:endCxn id="37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4B13AF1-D2F9-BC0E-E172-8A847960BCB0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CB54D3D2-67E9-E450-F310-B5CFF3820D78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367EEF05-8B3A-705E-51B6-CBF34832AC23}"/>
                  </a:ext>
                </a:extLst>
              </p:cNvPr>
              <p:cNvCxnSpPr>
                <a:cxnSpLocks/>
                <a:endCxn id="56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FD01851-7113-2678-D12F-D38D167F28E1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9BB4F8D-D19C-8E89-C5B1-98AD1117CA0C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BC002791-E35A-0A46-D36D-816FA2FC5443}"/>
                  </a:ext>
                </a:extLst>
              </p:cNvPr>
              <p:cNvCxnSpPr>
                <a:cxnSpLocks/>
                <a:endCxn id="66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6031077-4112-540C-4A99-218E3251634F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F395257C-6BD8-0EF9-2761-12A96FD02F23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AF1768D3-6F63-AAA4-1AC7-F0C2A922DF8A}"/>
                  </a:ext>
                </a:extLst>
              </p:cNvPr>
              <p:cNvCxnSpPr>
                <a:cxnSpLocks/>
                <a:endCxn id="68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5F116E40-A2B9-D034-9F59-ACC25A384642}"/>
              </a:ext>
            </a:extLst>
          </p:cNvPr>
          <p:cNvGrpSpPr/>
          <p:nvPr/>
        </p:nvGrpSpPr>
        <p:grpSpPr>
          <a:xfrm>
            <a:off x="1460070" y="3301846"/>
            <a:ext cx="1439626" cy="3359052"/>
            <a:chOff x="268651" y="3301846"/>
            <a:chExt cx="1439626" cy="3359052"/>
          </a:xfrm>
        </p:grpSpPr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403988B3-7F76-6157-27F9-185E5A68A728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A224C7C8-12FD-040F-E360-DF6765A13FB7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92CE3988-A7DE-049B-B544-0D94566AEDDE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53AD26E8-9A32-8BA5-87BC-651B30765E49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C6DB0B5C-E8C3-3511-3B47-EEEDC6103419}"/>
                  </a:ext>
                </a:extLst>
              </p:cNvPr>
              <p:cNvCxnSpPr>
                <a:cxnSpLocks/>
                <a:endCxn id="208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4D6DD60E-74D7-FB54-FE1E-ED97F28C8ECC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206" name="TextBox 205">
                <a:extLst>
                  <a:ext uri="{FF2B5EF4-FFF2-40B4-BE49-F238E27FC236}">
                    <a16:creationId xmlns:a16="http://schemas.microsoft.com/office/drawing/2014/main" id="{E193D70E-378A-3D9A-A014-CF3FB88EC3B2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9C226C64-237D-8295-3DEF-08CDE36D8CAA}"/>
                  </a:ext>
                </a:extLst>
              </p:cNvPr>
              <p:cNvCxnSpPr>
                <a:cxnSpLocks/>
                <a:endCxn id="206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7DC3D1AD-6B28-4466-5B20-7CBBDD9043DE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204" name="TextBox 203">
                <a:extLst>
                  <a:ext uri="{FF2B5EF4-FFF2-40B4-BE49-F238E27FC236}">
                    <a16:creationId xmlns:a16="http://schemas.microsoft.com/office/drawing/2014/main" id="{FE6B998A-3946-BDAB-6830-184DDA845320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0A2BD8F0-C862-54E2-86D1-ED9FD83F3C5F}"/>
                  </a:ext>
                </a:extLst>
              </p:cNvPr>
              <p:cNvCxnSpPr>
                <a:cxnSpLocks/>
                <a:endCxn id="204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7BC784EB-B385-E763-EF38-3F6247CECE6D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4AE9629E-EEEE-F23C-BC79-2E843300E6A2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FFB2E079-79EA-E72A-4483-FE3FCFC894A0}"/>
                  </a:ext>
                </a:extLst>
              </p:cNvPr>
              <p:cNvCxnSpPr>
                <a:cxnSpLocks/>
                <a:endCxn id="202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E22D2F17-A740-48AE-3D97-88D807F28BC6}"/>
              </a:ext>
            </a:extLst>
          </p:cNvPr>
          <p:cNvGrpSpPr/>
          <p:nvPr/>
        </p:nvGrpSpPr>
        <p:grpSpPr>
          <a:xfrm>
            <a:off x="2651489" y="3301846"/>
            <a:ext cx="1439626" cy="3359052"/>
            <a:chOff x="268651" y="3301846"/>
            <a:chExt cx="1439626" cy="3359052"/>
          </a:xfrm>
        </p:grpSpPr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4CDE536A-DFA9-7CC9-9334-CA46C091721B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F6F9084B-F0D3-C90A-7CF1-965F45ECCA93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5164D156-3A36-F98E-C51B-E27F6D271271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E56959D0-83E1-B65D-8830-ED43CE0B297C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id="{FCE365FF-987E-2CA3-1198-48CDFF6A8F54}"/>
                  </a:ext>
                </a:extLst>
              </p:cNvPr>
              <p:cNvCxnSpPr>
                <a:cxnSpLocks/>
                <a:endCxn id="223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C3CCCD89-7218-1585-95E0-24676A1EC48B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327972B-4B03-482F-868F-3638BD3C1603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C427AE64-BD21-758D-DA9C-FA802112C315}"/>
                  </a:ext>
                </a:extLst>
              </p:cNvPr>
              <p:cNvCxnSpPr>
                <a:cxnSpLocks/>
                <a:endCxn id="221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7F5A2739-A70C-2432-1E83-4EDBBF2746CE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AD0BE5B6-BC4A-C4BB-062C-9091C62E12BE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4915D100-C6A8-AC21-25D6-14B692296F31}"/>
                  </a:ext>
                </a:extLst>
              </p:cNvPr>
              <p:cNvCxnSpPr>
                <a:cxnSpLocks/>
                <a:endCxn id="219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125BFD03-7A56-DC4A-A1A1-F97E523C9E0C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B85F48D2-EC09-0BEB-16E8-781655650287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1E5FCA23-A46D-0F9D-E927-311CBB32E80C}"/>
                  </a:ext>
                </a:extLst>
              </p:cNvPr>
              <p:cNvCxnSpPr>
                <a:cxnSpLocks/>
                <a:endCxn id="217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5E68B24F-AEB9-FE3B-E43E-88504F8A7824}"/>
              </a:ext>
            </a:extLst>
          </p:cNvPr>
          <p:cNvGrpSpPr/>
          <p:nvPr/>
        </p:nvGrpSpPr>
        <p:grpSpPr>
          <a:xfrm>
            <a:off x="3842908" y="3301846"/>
            <a:ext cx="1439626" cy="3359052"/>
            <a:chOff x="268651" y="3301846"/>
            <a:chExt cx="1439626" cy="3359052"/>
          </a:xfrm>
        </p:grpSpPr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A8707B59-0E6C-8FDF-334A-FD9372F8FC4C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E7AB9775-8580-0CBD-E942-698F284E233B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26794112-2795-5F19-6AD3-A66D00184774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EE9687D8-690D-395D-2E89-128845DB81D2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AE90B95C-2011-CB48-B2CE-23941B4D2D6D}"/>
                  </a:ext>
                </a:extLst>
              </p:cNvPr>
              <p:cNvCxnSpPr>
                <a:cxnSpLocks/>
                <a:endCxn id="239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24901820-CD47-E632-48DF-1377A7D5D208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AF8294C4-8F7E-2C8A-627A-0086DCB2BDFF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9589F1FC-9FD5-ABE2-E210-19E37BF10A9D}"/>
                  </a:ext>
                </a:extLst>
              </p:cNvPr>
              <p:cNvCxnSpPr>
                <a:cxnSpLocks/>
                <a:endCxn id="236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2C200395-4482-967D-B0B6-C62345B24443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43EAF512-64CB-83FF-E970-C94669A3CCAA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3AC5E282-5DC9-952D-DE5A-8F1617AF262F}"/>
                  </a:ext>
                </a:extLst>
              </p:cNvPr>
              <p:cNvCxnSpPr>
                <a:cxnSpLocks/>
                <a:endCxn id="234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A1EE3077-7802-35B7-A0FA-4A10B19EC146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02BFD31A-8E1F-1448-CC2E-172DA86C6973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F6351492-6C94-9E2B-7630-7CDC5019CDAF}"/>
                  </a:ext>
                </a:extLst>
              </p:cNvPr>
              <p:cNvCxnSpPr>
                <a:cxnSpLocks/>
                <a:endCxn id="232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6B94233C-4CB7-E834-A71E-F996139E567B}"/>
              </a:ext>
            </a:extLst>
          </p:cNvPr>
          <p:cNvGrpSpPr/>
          <p:nvPr/>
        </p:nvGrpSpPr>
        <p:grpSpPr>
          <a:xfrm>
            <a:off x="5034327" y="3301846"/>
            <a:ext cx="1439626" cy="3359052"/>
            <a:chOff x="268651" y="3301846"/>
            <a:chExt cx="1439626" cy="3359052"/>
          </a:xfrm>
        </p:grpSpPr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10F30D53-769E-D341-1739-E2D8CFF38A47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6F08BF98-D2D7-084B-1B34-70C502BE81A9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52EBEA4A-6BCA-ABB2-A6B8-61264D18E1D9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92B42DDA-C9CF-949A-4431-E89FF688712A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20" name="Straight Connector 319">
                <a:extLst>
                  <a:ext uri="{FF2B5EF4-FFF2-40B4-BE49-F238E27FC236}">
                    <a16:creationId xmlns:a16="http://schemas.microsoft.com/office/drawing/2014/main" id="{D8466383-292D-4CD2-4D47-5ABB7B2A56BF}"/>
                  </a:ext>
                </a:extLst>
              </p:cNvPr>
              <p:cNvCxnSpPr>
                <a:cxnSpLocks/>
                <a:endCxn id="255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738CB25F-A7DF-EFD5-F470-9BE159E8E7A0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253" name="TextBox 252">
                <a:extLst>
                  <a:ext uri="{FF2B5EF4-FFF2-40B4-BE49-F238E27FC236}">
                    <a16:creationId xmlns:a16="http://schemas.microsoft.com/office/drawing/2014/main" id="{73B0391E-31F0-7842-0669-E64790A31220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103C4611-F393-D4DC-BD0C-5823FDB58C89}"/>
                  </a:ext>
                </a:extLst>
              </p:cNvPr>
              <p:cNvCxnSpPr>
                <a:cxnSpLocks/>
                <a:endCxn id="253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8389C446-621F-CDD5-3B57-F2D44BA258B1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2AB61930-BE95-1DF1-C996-84ADC05ECBAD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id="{EF5559FB-EAAC-5B06-CC2A-46B96F59583E}"/>
                  </a:ext>
                </a:extLst>
              </p:cNvPr>
              <p:cNvCxnSpPr>
                <a:cxnSpLocks/>
                <a:endCxn id="251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40F0E860-45C3-18AE-9C0A-2FF26FD9245A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75E194F7-EFC3-0C32-76C3-229DF4A47AD3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0D05F664-526B-00C9-6D03-59A80C785873}"/>
                  </a:ext>
                </a:extLst>
              </p:cNvPr>
              <p:cNvCxnSpPr>
                <a:cxnSpLocks/>
                <a:endCxn id="249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8544BFBD-9C05-EBD9-FED0-F5066B0168B3}"/>
              </a:ext>
            </a:extLst>
          </p:cNvPr>
          <p:cNvGrpSpPr/>
          <p:nvPr/>
        </p:nvGrpSpPr>
        <p:grpSpPr>
          <a:xfrm>
            <a:off x="6225746" y="3301846"/>
            <a:ext cx="1439626" cy="3359052"/>
            <a:chOff x="268651" y="3301846"/>
            <a:chExt cx="1439626" cy="3359052"/>
          </a:xfrm>
        </p:grpSpPr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DC4EB273-B873-4482-E799-A0A621797490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63EF3F8E-C316-9EE6-1542-7499285EB39F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324" name="Group 323">
              <a:extLst>
                <a:ext uri="{FF2B5EF4-FFF2-40B4-BE49-F238E27FC236}">
                  <a16:creationId xmlns:a16="http://schemas.microsoft.com/office/drawing/2014/main" id="{3E67E01D-34D2-D2E5-5604-0DD3F02E0C07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334" name="TextBox 333">
                <a:extLst>
                  <a:ext uri="{FF2B5EF4-FFF2-40B4-BE49-F238E27FC236}">
                    <a16:creationId xmlns:a16="http://schemas.microsoft.com/office/drawing/2014/main" id="{0FB14898-EEBB-2FF3-F8AD-04B6B11AE71F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2776B4B7-2E4B-1619-2111-0172C18EB732}"/>
                  </a:ext>
                </a:extLst>
              </p:cNvPr>
              <p:cNvCxnSpPr>
                <a:cxnSpLocks/>
                <a:endCxn id="334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5" name="Group 324">
              <a:extLst>
                <a:ext uri="{FF2B5EF4-FFF2-40B4-BE49-F238E27FC236}">
                  <a16:creationId xmlns:a16="http://schemas.microsoft.com/office/drawing/2014/main" id="{A186185D-4EAA-3F36-965C-13E49F187BFA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332" name="TextBox 331">
                <a:extLst>
                  <a:ext uri="{FF2B5EF4-FFF2-40B4-BE49-F238E27FC236}">
                    <a16:creationId xmlns:a16="http://schemas.microsoft.com/office/drawing/2014/main" id="{BEACE0C6-5786-907F-98F5-95A50AF71E02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71498394-B248-9685-C3A6-033B04936109}"/>
                  </a:ext>
                </a:extLst>
              </p:cNvPr>
              <p:cNvCxnSpPr>
                <a:cxnSpLocks/>
                <a:endCxn id="332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F2D54513-6332-EF06-2421-CACA4E3AE9E8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330" name="TextBox 329">
                <a:extLst>
                  <a:ext uri="{FF2B5EF4-FFF2-40B4-BE49-F238E27FC236}">
                    <a16:creationId xmlns:a16="http://schemas.microsoft.com/office/drawing/2014/main" id="{33F2AA90-0A83-7E83-9A66-BE677D8A35EE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31" name="Straight Connector 330">
                <a:extLst>
                  <a:ext uri="{FF2B5EF4-FFF2-40B4-BE49-F238E27FC236}">
                    <a16:creationId xmlns:a16="http://schemas.microsoft.com/office/drawing/2014/main" id="{9A3312F1-224B-2938-EC59-ED0DC6BDFB7B}"/>
                  </a:ext>
                </a:extLst>
              </p:cNvPr>
              <p:cNvCxnSpPr>
                <a:cxnSpLocks/>
                <a:endCxn id="330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7" name="Group 326">
              <a:extLst>
                <a:ext uri="{FF2B5EF4-FFF2-40B4-BE49-F238E27FC236}">
                  <a16:creationId xmlns:a16="http://schemas.microsoft.com/office/drawing/2014/main" id="{00C04B4F-EE09-CBAC-DD60-2F202307DE21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328" name="TextBox 327">
                <a:extLst>
                  <a:ext uri="{FF2B5EF4-FFF2-40B4-BE49-F238E27FC236}">
                    <a16:creationId xmlns:a16="http://schemas.microsoft.com/office/drawing/2014/main" id="{2A8E5BE8-9DD7-AAD5-39F0-C6F4C5DE55DB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29" name="Straight Connector 328">
                <a:extLst>
                  <a:ext uri="{FF2B5EF4-FFF2-40B4-BE49-F238E27FC236}">
                    <a16:creationId xmlns:a16="http://schemas.microsoft.com/office/drawing/2014/main" id="{33A59ECA-07B0-E33C-7E2F-F63B8505B080}"/>
                  </a:ext>
                </a:extLst>
              </p:cNvPr>
              <p:cNvCxnSpPr>
                <a:cxnSpLocks/>
                <a:endCxn id="328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844B190D-64C5-C875-583B-9D9DE50B58EE}"/>
              </a:ext>
            </a:extLst>
          </p:cNvPr>
          <p:cNvGrpSpPr/>
          <p:nvPr/>
        </p:nvGrpSpPr>
        <p:grpSpPr>
          <a:xfrm>
            <a:off x="7417165" y="3301846"/>
            <a:ext cx="1439626" cy="3359052"/>
            <a:chOff x="268651" y="3301846"/>
            <a:chExt cx="1439626" cy="3359052"/>
          </a:xfrm>
        </p:grpSpPr>
        <p:cxnSp>
          <p:nvCxnSpPr>
            <p:cNvPr id="337" name="Straight Connector 336">
              <a:extLst>
                <a:ext uri="{FF2B5EF4-FFF2-40B4-BE49-F238E27FC236}">
                  <a16:creationId xmlns:a16="http://schemas.microsoft.com/office/drawing/2014/main" id="{EB870BE5-7794-B6C1-1B27-F20784C3A26A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6B8D17FB-629C-4A38-AC63-706002FB9907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339" name="Group 338">
              <a:extLst>
                <a:ext uri="{FF2B5EF4-FFF2-40B4-BE49-F238E27FC236}">
                  <a16:creationId xmlns:a16="http://schemas.microsoft.com/office/drawing/2014/main" id="{A1A0C31E-AD65-B6DF-920C-518451F35926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8F0D2C63-E511-C90D-CB15-7895C9423D84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50" name="Straight Connector 349">
                <a:extLst>
                  <a:ext uri="{FF2B5EF4-FFF2-40B4-BE49-F238E27FC236}">
                    <a16:creationId xmlns:a16="http://schemas.microsoft.com/office/drawing/2014/main" id="{490D58E2-93DB-BCED-D859-4729073B655B}"/>
                  </a:ext>
                </a:extLst>
              </p:cNvPr>
              <p:cNvCxnSpPr>
                <a:cxnSpLocks/>
                <a:endCxn id="349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0" name="Group 339">
              <a:extLst>
                <a:ext uri="{FF2B5EF4-FFF2-40B4-BE49-F238E27FC236}">
                  <a16:creationId xmlns:a16="http://schemas.microsoft.com/office/drawing/2014/main" id="{9544289D-4988-23E0-0694-EBD2A2E6E3EF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FB66D02A-3AB5-3F4B-01A4-EBE93E66215D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48" name="Straight Connector 347">
                <a:extLst>
                  <a:ext uri="{FF2B5EF4-FFF2-40B4-BE49-F238E27FC236}">
                    <a16:creationId xmlns:a16="http://schemas.microsoft.com/office/drawing/2014/main" id="{FC3295B0-14C2-2636-EE03-B236460C6F45}"/>
                  </a:ext>
                </a:extLst>
              </p:cNvPr>
              <p:cNvCxnSpPr>
                <a:cxnSpLocks/>
                <a:endCxn id="347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4715FB11-FBA2-3A16-44F3-8DCBACC8F4C4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345" name="TextBox 344">
                <a:extLst>
                  <a:ext uri="{FF2B5EF4-FFF2-40B4-BE49-F238E27FC236}">
                    <a16:creationId xmlns:a16="http://schemas.microsoft.com/office/drawing/2014/main" id="{AD51D82B-AA6B-E33F-06B6-ED117A39A243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46" name="Straight Connector 345">
                <a:extLst>
                  <a:ext uri="{FF2B5EF4-FFF2-40B4-BE49-F238E27FC236}">
                    <a16:creationId xmlns:a16="http://schemas.microsoft.com/office/drawing/2014/main" id="{CF23F1AD-82CE-F598-4B61-2F8EAEABC36F}"/>
                  </a:ext>
                </a:extLst>
              </p:cNvPr>
              <p:cNvCxnSpPr>
                <a:cxnSpLocks/>
                <a:endCxn id="345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2" name="Group 341">
              <a:extLst>
                <a:ext uri="{FF2B5EF4-FFF2-40B4-BE49-F238E27FC236}">
                  <a16:creationId xmlns:a16="http://schemas.microsoft.com/office/drawing/2014/main" id="{06987477-E355-461C-7E01-6F143B345AFB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6E8E1D3B-D02A-C685-9DFB-740D53DC4E39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344" name="Straight Connector 343">
                <a:extLst>
                  <a:ext uri="{FF2B5EF4-FFF2-40B4-BE49-F238E27FC236}">
                    <a16:creationId xmlns:a16="http://schemas.microsoft.com/office/drawing/2014/main" id="{3BD98C63-1809-3B35-BBA4-E56B1CEA578F}"/>
                  </a:ext>
                </a:extLst>
              </p:cNvPr>
              <p:cNvCxnSpPr>
                <a:cxnSpLocks/>
                <a:endCxn id="343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1" name="Group 350">
            <a:extLst>
              <a:ext uri="{FF2B5EF4-FFF2-40B4-BE49-F238E27FC236}">
                <a16:creationId xmlns:a16="http://schemas.microsoft.com/office/drawing/2014/main" id="{187B2D71-D0F5-23DD-17CA-9D7CBD877F90}"/>
              </a:ext>
            </a:extLst>
          </p:cNvPr>
          <p:cNvGrpSpPr/>
          <p:nvPr/>
        </p:nvGrpSpPr>
        <p:grpSpPr>
          <a:xfrm>
            <a:off x="8608584" y="3301846"/>
            <a:ext cx="1439626" cy="3359052"/>
            <a:chOff x="268651" y="3301846"/>
            <a:chExt cx="1439626" cy="3359052"/>
          </a:xfrm>
        </p:grpSpPr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25D7293E-82D2-375F-C774-4431F87E443D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602A3D5D-C799-0585-8186-E4D1D664D063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354" name="Group 353">
              <a:extLst>
                <a:ext uri="{FF2B5EF4-FFF2-40B4-BE49-F238E27FC236}">
                  <a16:creationId xmlns:a16="http://schemas.microsoft.com/office/drawing/2014/main" id="{F7D22D8C-9CE0-8837-12E3-FCFE24D245CD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521" name="TextBox 520">
                <a:extLst>
                  <a:ext uri="{FF2B5EF4-FFF2-40B4-BE49-F238E27FC236}">
                    <a16:creationId xmlns:a16="http://schemas.microsoft.com/office/drawing/2014/main" id="{FA3E6859-C4E7-9757-A5FD-ED101223AC0D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22" name="Straight Connector 521">
                <a:extLst>
                  <a:ext uri="{FF2B5EF4-FFF2-40B4-BE49-F238E27FC236}">
                    <a16:creationId xmlns:a16="http://schemas.microsoft.com/office/drawing/2014/main" id="{62B00F94-33E9-2D58-077C-233749DCEBAC}"/>
                  </a:ext>
                </a:extLst>
              </p:cNvPr>
              <p:cNvCxnSpPr>
                <a:cxnSpLocks/>
                <a:endCxn id="521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CB8D0510-45FD-D918-09BE-E1BF94C596E4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519" name="TextBox 518">
                <a:extLst>
                  <a:ext uri="{FF2B5EF4-FFF2-40B4-BE49-F238E27FC236}">
                    <a16:creationId xmlns:a16="http://schemas.microsoft.com/office/drawing/2014/main" id="{58461228-0121-1B58-3F7D-C550541471CB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20" name="Straight Connector 519">
                <a:extLst>
                  <a:ext uri="{FF2B5EF4-FFF2-40B4-BE49-F238E27FC236}">
                    <a16:creationId xmlns:a16="http://schemas.microsoft.com/office/drawing/2014/main" id="{B41815B5-9FB5-828B-FA77-79318A46D410}"/>
                  </a:ext>
                </a:extLst>
              </p:cNvPr>
              <p:cNvCxnSpPr>
                <a:cxnSpLocks/>
                <a:endCxn id="519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3" name="Group 512">
              <a:extLst>
                <a:ext uri="{FF2B5EF4-FFF2-40B4-BE49-F238E27FC236}">
                  <a16:creationId xmlns:a16="http://schemas.microsoft.com/office/drawing/2014/main" id="{D24506FF-7D45-D00D-2398-685FAD3FC31A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517" name="TextBox 516">
                <a:extLst>
                  <a:ext uri="{FF2B5EF4-FFF2-40B4-BE49-F238E27FC236}">
                    <a16:creationId xmlns:a16="http://schemas.microsoft.com/office/drawing/2014/main" id="{C1C3444C-24CF-308D-655B-79AB47B494F3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18" name="Straight Connector 517">
                <a:extLst>
                  <a:ext uri="{FF2B5EF4-FFF2-40B4-BE49-F238E27FC236}">
                    <a16:creationId xmlns:a16="http://schemas.microsoft.com/office/drawing/2014/main" id="{1840F46C-A72A-A3A0-CC8D-C03DAFDE7330}"/>
                  </a:ext>
                </a:extLst>
              </p:cNvPr>
              <p:cNvCxnSpPr>
                <a:cxnSpLocks/>
                <a:endCxn id="517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4" name="Group 513">
              <a:extLst>
                <a:ext uri="{FF2B5EF4-FFF2-40B4-BE49-F238E27FC236}">
                  <a16:creationId xmlns:a16="http://schemas.microsoft.com/office/drawing/2014/main" id="{435F633F-728A-9BB8-AC6C-2F6F8B7EB4EE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515" name="TextBox 514">
                <a:extLst>
                  <a:ext uri="{FF2B5EF4-FFF2-40B4-BE49-F238E27FC236}">
                    <a16:creationId xmlns:a16="http://schemas.microsoft.com/office/drawing/2014/main" id="{BA2353AA-45C7-306C-60BA-A221C51A6DF9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16" name="Straight Connector 515">
                <a:extLst>
                  <a:ext uri="{FF2B5EF4-FFF2-40B4-BE49-F238E27FC236}">
                    <a16:creationId xmlns:a16="http://schemas.microsoft.com/office/drawing/2014/main" id="{A07C5182-1F05-98FC-9ECA-E431836AD564}"/>
                  </a:ext>
                </a:extLst>
              </p:cNvPr>
              <p:cNvCxnSpPr>
                <a:cxnSpLocks/>
                <a:endCxn id="515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3" name="Group 522">
            <a:extLst>
              <a:ext uri="{FF2B5EF4-FFF2-40B4-BE49-F238E27FC236}">
                <a16:creationId xmlns:a16="http://schemas.microsoft.com/office/drawing/2014/main" id="{0C78B8EC-7D8B-3858-B740-78C0335089C5}"/>
              </a:ext>
            </a:extLst>
          </p:cNvPr>
          <p:cNvGrpSpPr/>
          <p:nvPr/>
        </p:nvGrpSpPr>
        <p:grpSpPr>
          <a:xfrm>
            <a:off x="9800003" y="3301846"/>
            <a:ext cx="1439626" cy="3359052"/>
            <a:chOff x="268651" y="3301846"/>
            <a:chExt cx="1439626" cy="3359052"/>
          </a:xfrm>
        </p:grpSpPr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0942843C-097D-9741-D34B-E1294242588D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86607D88-6A97-BD5A-BE0E-26C0167D807F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526" name="Group 525">
              <a:extLst>
                <a:ext uri="{FF2B5EF4-FFF2-40B4-BE49-F238E27FC236}">
                  <a16:creationId xmlns:a16="http://schemas.microsoft.com/office/drawing/2014/main" id="{81EED666-950E-F1F7-9857-61BC92EECDF3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536" name="TextBox 535">
                <a:extLst>
                  <a:ext uri="{FF2B5EF4-FFF2-40B4-BE49-F238E27FC236}">
                    <a16:creationId xmlns:a16="http://schemas.microsoft.com/office/drawing/2014/main" id="{ECA8593B-012E-30AE-A6F7-EDF19E8B5835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37" name="Straight Connector 536">
                <a:extLst>
                  <a:ext uri="{FF2B5EF4-FFF2-40B4-BE49-F238E27FC236}">
                    <a16:creationId xmlns:a16="http://schemas.microsoft.com/office/drawing/2014/main" id="{83FB5057-A0BF-7775-6415-36A900922D35}"/>
                  </a:ext>
                </a:extLst>
              </p:cNvPr>
              <p:cNvCxnSpPr>
                <a:cxnSpLocks/>
                <a:endCxn id="536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7" name="Group 526">
              <a:extLst>
                <a:ext uri="{FF2B5EF4-FFF2-40B4-BE49-F238E27FC236}">
                  <a16:creationId xmlns:a16="http://schemas.microsoft.com/office/drawing/2014/main" id="{A6EF4412-6132-DFE9-E9EF-13B8039DC9C8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534" name="TextBox 533">
                <a:extLst>
                  <a:ext uri="{FF2B5EF4-FFF2-40B4-BE49-F238E27FC236}">
                    <a16:creationId xmlns:a16="http://schemas.microsoft.com/office/drawing/2014/main" id="{FA670FF8-2BF9-B168-D2BD-E06CDE1C9E0E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35" name="Straight Connector 534">
                <a:extLst>
                  <a:ext uri="{FF2B5EF4-FFF2-40B4-BE49-F238E27FC236}">
                    <a16:creationId xmlns:a16="http://schemas.microsoft.com/office/drawing/2014/main" id="{39821073-2D29-0807-6E79-B466B1C51A36}"/>
                  </a:ext>
                </a:extLst>
              </p:cNvPr>
              <p:cNvCxnSpPr>
                <a:cxnSpLocks/>
                <a:endCxn id="534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8" name="Group 527">
              <a:extLst>
                <a:ext uri="{FF2B5EF4-FFF2-40B4-BE49-F238E27FC236}">
                  <a16:creationId xmlns:a16="http://schemas.microsoft.com/office/drawing/2014/main" id="{3FEB2352-9AD6-CD35-5C2F-986D399BAB6E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532" name="TextBox 531">
                <a:extLst>
                  <a:ext uri="{FF2B5EF4-FFF2-40B4-BE49-F238E27FC236}">
                    <a16:creationId xmlns:a16="http://schemas.microsoft.com/office/drawing/2014/main" id="{DE8094C3-38FF-44B7-6AB7-508EC79527DA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33" name="Straight Connector 532">
                <a:extLst>
                  <a:ext uri="{FF2B5EF4-FFF2-40B4-BE49-F238E27FC236}">
                    <a16:creationId xmlns:a16="http://schemas.microsoft.com/office/drawing/2014/main" id="{2A1F6270-3833-9CA3-4D67-E1036C33F00C}"/>
                  </a:ext>
                </a:extLst>
              </p:cNvPr>
              <p:cNvCxnSpPr>
                <a:cxnSpLocks/>
                <a:endCxn id="532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9" name="Group 528">
              <a:extLst>
                <a:ext uri="{FF2B5EF4-FFF2-40B4-BE49-F238E27FC236}">
                  <a16:creationId xmlns:a16="http://schemas.microsoft.com/office/drawing/2014/main" id="{23B98066-83BA-7B32-FA9B-F9B1643518C6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530" name="TextBox 529">
                <a:extLst>
                  <a:ext uri="{FF2B5EF4-FFF2-40B4-BE49-F238E27FC236}">
                    <a16:creationId xmlns:a16="http://schemas.microsoft.com/office/drawing/2014/main" id="{11554ABF-2A10-B221-210B-CD6CF93C33CB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31" name="Straight Connector 530">
                <a:extLst>
                  <a:ext uri="{FF2B5EF4-FFF2-40B4-BE49-F238E27FC236}">
                    <a16:creationId xmlns:a16="http://schemas.microsoft.com/office/drawing/2014/main" id="{C30CC32C-32EA-86EE-F729-815E436F6931}"/>
                  </a:ext>
                </a:extLst>
              </p:cNvPr>
              <p:cNvCxnSpPr>
                <a:cxnSpLocks/>
                <a:endCxn id="530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8" name="Group 537">
            <a:extLst>
              <a:ext uri="{FF2B5EF4-FFF2-40B4-BE49-F238E27FC236}">
                <a16:creationId xmlns:a16="http://schemas.microsoft.com/office/drawing/2014/main" id="{2B7F243B-BAEB-3B8D-55A4-FFC954E65152}"/>
              </a:ext>
            </a:extLst>
          </p:cNvPr>
          <p:cNvGrpSpPr/>
          <p:nvPr/>
        </p:nvGrpSpPr>
        <p:grpSpPr>
          <a:xfrm>
            <a:off x="10991425" y="3301846"/>
            <a:ext cx="1439626" cy="3359052"/>
            <a:chOff x="268651" y="3301846"/>
            <a:chExt cx="1439626" cy="3359052"/>
          </a:xfrm>
        </p:grpSpPr>
        <p:cxnSp>
          <p:nvCxnSpPr>
            <p:cNvPr id="539" name="Straight Connector 538">
              <a:extLst>
                <a:ext uri="{FF2B5EF4-FFF2-40B4-BE49-F238E27FC236}">
                  <a16:creationId xmlns:a16="http://schemas.microsoft.com/office/drawing/2014/main" id="{4AABAEC6-BD25-8863-D3FC-94A5397EA2A1}"/>
                </a:ext>
              </a:extLst>
            </p:cNvPr>
            <p:cNvCxnSpPr>
              <a:cxnSpLocks/>
            </p:cNvCxnSpPr>
            <p:nvPr/>
          </p:nvCxnSpPr>
          <p:spPr>
            <a:xfrm>
              <a:off x="72595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A8225809-0CAE-1B70-D3F8-65620E7B3D15}"/>
                </a:ext>
              </a:extLst>
            </p:cNvPr>
            <p:cNvSpPr txBox="1"/>
            <p:nvPr/>
          </p:nvSpPr>
          <p:spPr>
            <a:xfrm>
              <a:off x="268651" y="3457753"/>
              <a:ext cx="912858" cy="763286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45720" tIns="73152" rIns="45720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Department Name</a:t>
              </a:r>
            </a:p>
          </p:txBody>
        </p:sp>
        <p:grpSp>
          <p:nvGrpSpPr>
            <p:cNvPr id="541" name="Group 540">
              <a:extLst>
                <a:ext uri="{FF2B5EF4-FFF2-40B4-BE49-F238E27FC236}">
                  <a16:creationId xmlns:a16="http://schemas.microsoft.com/office/drawing/2014/main" id="{C6E41060-C3E9-E8F7-B33C-23200D5B89F7}"/>
                </a:ext>
              </a:extLst>
            </p:cNvPr>
            <p:cNvGrpSpPr/>
            <p:nvPr/>
          </p:nvGrpSpPr>
          <p:grpSpPr>
            <a:xfrm>
              <a:off x="725958" y="4520949"/>
              <a:ext cx="982319" cy="270843"/>
              <a:chOff x="725958" y="4520949"/>
              <a:chExt cx="982319" cy="270843"/>
            </a:xfrm>
          </p:grpSpPr>
          <p:sp>
            <p:nvSpPr>
              <p:cNvPr id="551" name="TextBox 550">
                <a:extLst>
                  <a:ext uri="{FF2B5EF4-FFF2-40B4-BE49-F238E27FC236}">
                    <a16:creationId xmlns:a16="http://schemas.microsoft.com/office/drawing/2014/main" id="{3D3A0EAC-7BFC-2877-12E0-1616023F8C1C}"/>
                  </a:ext>
                </a:extLst>
              </p:cNvPr>
              <p:cNvSpPr txBox="1"/>
              <p:nvPr/>
            </p:nvSpPr>
            <p:spPr>
              <a:xfrm>
                <a:off x="793877" y="4520949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52" name="Straight Connector 551">
                <a:extLst>
                  <a:ext uri="{FF2B5EF4-FFF2-40B4-BE49-F238E27FC236}">
                    <a16:creationId xmlns:a16="http://schemas.microsoft.com/office/drawing/2014/main" id="{7AC7370A-7FFE-AC37-994E-DD09514978D5}"/>
                  </a:ext>
                </a:extLst>
              </p:cNvPr>
              <p:cNvCxnSpPr>
                <a:cxnSpLocks/>
                <a:endCxn id="551" idx="1"/>
              </p:cNvCxnSpPr>
              <p:nvPr/>
            </p:nvCxnSpPr>
            <p:spPr>
              <a:xfrm flipV="1">
                <a:off x="725958" y="4656371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Group 541">
              <a:extLst>
                <a:ext uri="{FF2B5EF4-FFF2-40B4-BE49-F238E27FC236}">
                  <a16:creationId xmlns:a16="http://schemas.microsoft.com/office/drawing/2014/main" id="{1C4535F3-CCD5-832F-D0D7-35810B01D125}"/>
                </a:ext>
              </a:extLst>
            </p:cNvPr>
            <p:cNvGrpSpPr/>
            <p:nvPr/>
          </p:nvGrpSpPr>
          <p:grpSpPr>
            <a:xfrm>
              <a:off x="725958" y="5150101"/>
              <a:ext cx="982319" cy="270843"/>
              <a:chOff x="725958" y="5150101"/>
              <a:chExt cx="982319" cy="270843"/>
            </a:xfrm>
          </p:grpSpPr>
          <p:sp>
            <p:nvSpPr>
              <p:cNvPr id="549" name="TextBox 548">
                <a:extLst>
                  <a:ext uri="{FF2B5EF4-FFF2-40B4-BE49-F238E27FC236}">
                    <a16:creationId xmlns:a16="http://schemas.microsoft.com/office/drawing/2014/main" id="{D894CF17-F36D-0876-72E7-2596FEBF373A}"/>
                  </a:ext>
                </a:extLst>
              </p:cNvPr>
              <p:cNvSpPr txBox="1"/>
              <p:nvPr/>
            </p:nvSpPr>
            <p:spPr>
              <a:xfrm>
                <a:off x="793877" y="5150101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50" name="Straight Connector 549">
                <a:extLst>
                  <a:ext uri="{FF2B5EF4-FFF2-40B4-BE49-F238E27FC236}">
                    <a16:creationId xmlns:a16="http://schemas.microsoft.com/office/drawing/2014/main" id="{061D7D4F-3749-A91B-6D41-1163F2C7662E}"/>
                  </a:ext>
                </a:extLst>
              </p:cNvPr>
              <p:cNvCxnSpPr>
                <a:cxnSpLocks/>
                <a:endCxn id="549" idx="1"/>
              </p:cNvCxnSpPr>
              <p:nvPr/>
            </p:nvCxnSpPr>
            <p:spPr>
              <a:xfrm flipV="1">
                <a:off x="725958" y="5285523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3" name="Group 542">
              <a:extLst>
                <a:ext uri="{FF2B5EF4-FFF2-40B4-BE49-F238E27FC236}">
                  <a16:creationId xmlns:a16="http://schemas.microsoft.com/office/drawing/2014/main" id="{E3AC5E43-1618-DE3F-B827-507259AE8A3E}"/>
                </a:ext>
              </a:extLst>
            </p:cNvPr>
            <p:cNvGrpSpPr/>
            <p:nvPr/>
          </p:nvGrpSpPr>
          <p:grpSpPr>
            <a:xfrm>
              <a:off x="725958" y="5779253"/>
              <a:ext cx="982319" cy="270843"/>
              <a:chOff x="725958" y="5779253"/>
              <a:chExt cx="982319" cy="270843"/>
            </a:xfrm>
          </p:grpSpPr>
          <p:sp>
            <p:nvSpPr>
              <p:cNvPr id="547" name="TextBox 546">
                <a:extLst>
                  <a:ext uri="{FF2B5EF4-FFF2-40B4-BE49-F238E27FC236}">
                    <a16:creationId xmlns:a16="http://schemas.microsoft.com/office/drawing/2014/main" id="{9A6005FF-B778-F369-DB32-26D71A34A93E}"/>
                  </a:ext>
                </a:extLst>
              </p:cNvPr>
              <p:cNvSpPr txBox="1"/>
              <p:nvPr/>
            </p:nvSpPr>
            <p:spPr>
              <a:xfrm>
                <a:off x="793877" y="5779253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48" name="Straight Connector 547">
                <a:extLst>
                  <a:ext uri="{FF2B5EF4-FFF2-40B4-BE49-F238E27FC236}">
                    <a16:creationId xmlns:a16="http://schemas.microsoft.com/office/drawing/2014/main" id="{4725430C-C2C1-08ED-067A-2930805F339B}"/>
                  </a:ext>
                </a:extLst>
              </p:cNvPr>
              <p:cNvCxnSpPr>
                <a:cxnSpLocks/>
                <a:endCxn id="547" idx="1"/>
              </p:cNvCxnSpPr>
              <p:nvPr/>
            </p:nvCxnSpPr>
            <p:spPr>
              <a:xfrm flipV="1">
                <a:off x="725958" y="5914675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4" name="Group 543">
              <a:extLst>
                <a:ext uri="{FF2B5EF4-FFF2-40B4-BE49-F238E27FC236}">
                  <a16:creationId xmlns:a16="http://schemas.microsoft.com/office/drawing/2014/main" id="{0A269730-EAF3-70C4-55D9-F122E2238131}"/>
                </a:ext>
              </a:extLst>
            </p:cNvPr>
            <p:cNvGrpSpPr/>
            <p:nvPr/>
          </p:nvGrpSpPr>
          <p:grpSpPr>
            <a:xfrm>
              <a:off x="725958" y="6390055"/>
              <a:ext cx="982319" cy="270843"/>
              <a:chOff x="725958" y="6390055"/>
              <a:chExt cx="982319" cy="270843"/>
            </a:xfrm>
          </p:grpSpPr>
          <p:sp>
            <p:nvSpPr>
              <p:cNvPr id="545" name="TextBox 544">
                <a:extLst>
                  <a:ext uri="{FF2B5EF4-FFF2-40B4-BE49-F238E27FC236}">
                    <a16:creationId xmlns:a16="http://schemas.microsoft.com/office/drawing/2014/main" id="{1C5A5368-A9F5-8345-9165-63EFE86F2CEC}"/>
                  </a:ext>
                </a:extLst>
              </p:cNvPr>
              <p:cNvSpPr txBox="1"/>
              <p:nvPr/>
            </p:nvSpPr>
            <p:spPr>
              <a:xfrm>
                <a:off x="793877" y="6390055"/>
                <a:ext cx="914400" cy="270843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solidFill>
                  <a:schemeClr val="tx1"/>
                </a:solidFill>
                <a:miter lim="800000"/>
              </a:ln>
              <a:effectLst/>
            </p:spPr>
            <p:txBody>
              <a:bodyPr wrap="square" lIns="45720" tIns="73152" rIns="45720" bIns="73152" rtlCol="0" anchor="ctr">
                <a:spAutoFit/>
              </a:bodyPr>
              <a:lstStyle/>
              <a:p>
                <a:pPr algn="ctr"/>
                <a:r>
                  <a:rPr lang="en-US" sz="800" dirty="0"/>
                  <a:t>Team Name</a:t>
                </a:r>
              </a:p>
            </p:txBody>
          </p:sp>
          <p:cxnSp>
            <p:nvCxnSpPr>
              <p:cNvPr id="546" name="Straight Connector 545">
                <a:extLst>
                  <a:ext uri="{FF2B5EF4-FFF2-40B4-BE49-F238E27FC236}">
                    <a16:creationId xmlns:a16="http://schemas.microsoft.com/office/drawing/2014/main" id="{D2574613-E699-2B50-B0CC-AAB690FD430E}"/>
                  </a:ext>
                </a:extLst>
              </p:cNvPr>
              <p:cNvCxnSpPr>
                <a:cxnSpLocks/>
                <a:endCxn id="545" idx="1"/>
              </p:cNvCxnSpPr>
              <p:nvPr/>
            </p:nvCxnSpPr>
            <p:spPr>
              <a:xfrm flipV="1">
                <a:off x="725958" y="6525477"/>
                <a:ext cx="67919" cy="1"/>
              </a:xfrm>
              <a:prstGeom prst="line">
                <a:avLst/>
              </a:prstGeom>
              <a:ln w="635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7106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B45DD8-ECB1-A372-343C-3D44F8038F5F}"/>
              </a:ext>
            </a:extLst>
          </p:cNvPr>
          <p:cNvSpPr txBox="1"/>
          <p:nvPr/>
        </p:nvSpPr>
        <p:spPr>
          <a:xfrm>
            <a:off x="5351144" y="1186260"/>
            <a:ext cx="2099310" cy="517065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</a:ln>
          <a:effectLst>
            <a:outerShdw dist="190500" dir="2700000" algn="ctr" rotWithShape="0">
              <a:schemeClr val="bg2">
                <a:lumMod val="90000"/>
              </a:schemeClr>
            </a:outerShdw>
          </a:effectLst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EVP, Chief XXXXX Officer</a:t>
            </a:r>
          </a:p>
          <a:p>
            <a:pPr algn="ctr"/>
            <a:r>
              <a:rPr lang="en-US" sz="800" dirty="0"/>
              <a:t>(RBC Report)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60CACC1D-3A68-A48F-79A8-A79066C1F10E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6400799" y="1703325"/>
            <a:ext cx="1" cy="178131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3B0F709-75BF-AF3C-5457-02ECF297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Name Flat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223863-F8B7-35A9-C66C-2D69B9F6B09D}"/>
              </a:ext>
            </a:extLst>
          </p:cNvPr>
          <p:cNvSpPr txBox="1"/>
          <p:nvPr/>
        </p:nvSpPr>
        <p:spPr>
          <a:xfrm>
            <a:off x="5557837" y="1983510"/>
            <a:ext cx="1685925" cy="517065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SVP</a:t>
            </a:r>
          </a:p>
          <a:p>
            <a:pPr algn="ctr"/>
            <a:r>
              <a:rPr lang="en-US" sz="800" dirty="0"/>
              <a:t>Lead </a:t>
            </a:r>
            <a:r>
              <a:rPr lang="en-US" sz="800" dirty="0" err="1"/>
              <a:t>Mgr</a:t>
            </a:r>
            <a:r>
              <a:rPr lang="en-US" sz="800" dirty="0"/>
              <a:t>, Group Name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E972006-DC6B-C53B-9C82-8F28998F1565}"/>
              </a:ext>
            </a:extLst>
          </p:cNvPr>
          <p:cNvCxnSpPr>
            <a:cxnSpLocks/>
          </p:cNvCxnSpPr>
          <p:nvPr/>
        </p:nvCxnSpPr>
        <p:spPr>
          <a:xfrm>
            <a:off x="880110" y="3484643"/>
            <a:ext cx="996631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4491F1-AC0F-4941-B1EE-D05FE2F44FE0}"/>
              </a:ext>
            </a:extLst>
          </p:cNvPr>
          <p:cNvSpPr txBox="1"/>
          <p:nvPr/>
        </p:nvSpPr>
        <p:spPr>
          <a:xfrm>
            <a:off x="5557837" y="2737890"/>
            <a:ext cx="1685925" cy="517065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SVP</a:t>
            </a:r>
          </a:p>
          <a:p>
            <a:pPr algn="ctr"/>
            <a:r>
              <a:rPr lang="en-US" sz="800" dirty="0"/>
              <a:t>Lead </a:t>
            </a:r>
            <a:r>
              <a:rPr lang="en-US" sz="800" dirty="0" err="1"/>
              <a:t>Mgr</a:t>
            </a:r>
            <a:r>
              <a:rPr lang="en-US" sz="800" dirty="0"/>
              <a:t>, Department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84A01-2F84-CC0A-AC75-447E3D432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7E9DA-EBC7-B94A-9736-F0DB5B9DF2E2}" type="datetime1">
              <a:rPr lang="en-US" smtClean="0"/>
              <a:t>3/5/25</a:t>
            </a:fld>
            <a:endParaRPr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A8904736-9519-7BCC-A621-75DD0D453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6D0BE77-C879-3814-31E2-EC2B60A1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C8C3E99-7408-8F16-48AC-E0616D0F284B}"/>
              </a:ext>
            </a:extLst>
          </p:cNvPr>
          <p:cNvGrpSpPr/>
          <p:nvPr/>
        </p:nvGrpSpPr>
        <p:grpSpPr>
          <a:xfrm>
            <a:off x="428912" y="3484643"/>
            <a:ext cx="1572290" cy="3482163"/>
            <a:chOff x="380161" y="3301846"/>
            <a:chExt cx="1572290" cy="3482163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0C37D6-1681-40F8-984A-83FDC6677868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DBAA6FD-C080-CCBF-FF3B-E75C7F74BFB3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E59C2DA-7496-346A-5686-89FAB286B10E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B393D53-B70C-F33C-AE08-CC74579CD26E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7564BD1-DF63-0CD5-D6CF-BCF58207E811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973FCF5-7556-5163-B0F7-9DFB001107CC}"/>
                </a:ext>
              </a:extLst>
            </p:cNvPr>
            <p:cNvCxnSpPr>
              <a:cxnSpLocks/>
              <a:endCxn id="24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C375AB6-7096-C67E-AF8C-9E4E47FB1E4F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26ACB5B-D9DD-70FC-B145-B0685415C4AD}"/>
                </a:ext>
              </a:extLst>
            </p:cNvPr>
            <p:cNvCxnSpPr>
              <a:cxnSpLocks/>
              <a:endCxn id="26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4956B56-EE91-608E-93EF-CAA28DEC9100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66993EC-61B4-DE01-17FF-5994E61CC3FB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B0081BD-8EBA-08A9-C6CD-3225C9FAC724}"/>
              </a:ext>
            </a:extLst>
          </p:cNvPr>
          <p:cNvGrpSpPr/>
          <p:nvPr/>
        </p:nvGrpSpPr>
        <p:grpSpPr>
          <a:xfrm>
            <a:off x="1662981" y="3484643"/>
            <a:ext cx="1572290" cy="3482163"/>
            <a:chOff x="380161" y="3301846"/>
            <a:chExt cx="1572290" cy="348216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20C1D41-7CC2-B5CB-B507-25C0137AC32F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AEFBF8D-D353-0E35-4C7D-2F917D5E2C14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1D45588-AF0B-2FF7-15B7-0EB351CE2F03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0004B86-7F6E-4BBB-D9A6-32F05167052E}"/>
                </a:ext>
              </a:extLst>
            </p:cNvPr>
            <p:cNvCxnSpPr>
              <a:cxnSpLocks/>
              <a:endCxn id="36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E8C4FC7-9FE3-E695-0BF9-A8215AF18E90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0FE4309-8658-C36A-6503-8E2FC63BF7E9}"/>
                </a:ext>
              </a:extLst>
            </p:cNvPr>
            <p:cNvCxnSpPr>
              <a:cxnSpLocks/>
              <a:endCxn id="38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3542AA9-92D9-FDB2-B3AF-E01D1A9720E3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3F24738-754F-90B8-FC18-B94264296335}"/>
                </a:ext>
              </a:extLst>
            </p:cNvPr>
            <p:cNvCxnSpPr>
              <a:cxnSpLocks/>
              <a:endCxn id="40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46D3FCA-E169-9A41-4FD6-77D8BA8ECBEF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04AADC6-69F4-830B-FF37-334C80F68C89}"/>
                </a:ext>
              </a:extLst>
            </p:cNvPr>
            <p:cNvCxnSpPr>
              <a:cxnSpLocks/>
              <a:endCxn id="42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9CAF08F-6475-F53B-743F-F568D766FE46}"/>
              </a:ext>
            </a:extLst>
          </p:cNvPr>
          <p:cNvGrpSpPr/>
          <p:nvPr/>
        </p:nvGrpSpPr>
        <p:grpSpPr>
          <a:xfrm>
            <a:off x="2919351" y="3484643"/>
            <a:ext cx="1572290" cy="3482163"/>
            <a:chOff x="380161" y="3301846"/>
            <a:chExt cx="1572290" cy="3482163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DAD8CF6F-ABD3-2EE9-EF60-A4C578AA15C4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9955CBF-C609-B0D3-FE42-814A84ADFEAA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1961AEE-A48E-D1F7-6AA0-5EFEFAB806F8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ECA0474-6A8B-5DD8-5EAF-F67E91EF0812}"/>
                </a:ext>
              </a:extLst>
            </p:cNvPr>
            <p:cNvCxnSpPr>
              <a:cxnSpLocks/>
              <a:endCxn id="47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FF7E437-C826-073E-DA1E-44B291A52B2D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3263BDFF-32B8-5568-BBE3-F9B3700DEFD0}"/>
                </a:ext>
              </a:extLst>
            </p:cNvPr>
            <p:cNvCxnSpPr>
              <a:cxnSpLocks/>
              <a:endCxn id="50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BF241C1E-1CF0-F48F-76F3-45CEBC2B9823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9EF77EC0-8C00-E149-0CFD-BD5ED6AD73B9}"/>
                </a:ext>
              </a:extLst>
            </p:cNvPr>
            <p:cNvCxnSpPr>
              <a:cxnSpLocks/>
              <a:endCxn id="54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969E14A-C119-679B-DE9A-AFF058BBA4CF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63483FD2-F95C-B815-58A5-18547B8CDCC8}"/>
                </a:ext>
              </a:extLst>
            </p:cNvPr>
            <p:cNvCxnSpPr>
              <a:cxnSpLocks/>
              <a:endCxn id="58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068C2E94-EBE7-E122-1F72-7C9CD2958682}"/>
              </a:ext>
            </a:extLst>
          </p:cNvPr>
          <p:cNvGrpSpPr/>
          <p:nvPr/>
        </p:nvGrpSpPr>
        <p:grpSpPr>
          <a:xfrm>
            <a:off x="4153420" y="3484643"/>
            <a:ext cx="1572290" cy="3482163"/>
            <a:chOff x="380161" y="3301846"/>
            <a:chExt cx="1572290" cy="3482163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E35B31B1-91E5-FBDC-75AE-741A627A181D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41F6A5B-01BC-9D9C-FC83-2BBD272141F4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16A5B16-F900-4951-7A64-597D3B53308F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F2E5E21-794E-DE51-8A74-9D0E878B52AF}"/>
                </a:ext>
              </a:extLst>
            </p:cNvPr>
            <p:cNvCxnSpPr>
              <a:cxnSpLocks/>
              <a:endCxn id="70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1E6895F-86E7-66EA-0ABF-6C71491F8849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BD9AC43-0C73-9EF5-A757-808DE418DE80}"/>
                </a:ext>
              </a:extLst>
            </p:cNvPr>
            <p:cNvCxnSpPr>
              <a:cxnSpLocks/>
              <a:endCxn id="73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8C71649-C5EF-3CC7-FE16-4DECBDB8B7A8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B3CF075A-BABD-78E7-EF1E-10C01DD2D2E7}"/>
                </a:ext>
              </a:extLst>
            </p:cNvPr>
            <p:cNvCxnSpPr>
              <a:cxnSpLocks/>
              <a:endCxn id="75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E7B9302-7DB1-314E-6372-F6AF5D69578A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F5C66045-E353-EF7C-2A77-CBAF4BC8D54F}"/>
                </a:ext>
              </a:extLst>
            </p:cNvPr>
            <p:cNvCxnSpPr>
              <a:cxnSpLocks/>
              <a:endCxn id="77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3D2C6C7-0538-5FD0-E9C4-2F9BA6DBBE67}"/>
              </a:ext>
            </a:extLst>
          </p:cNvPr>
          <p:cNvGrpSpPr/>
          <p:nvPr/>
        </p:nvGrpSpPr>
        <p:grpSpPr>
          <a:xfrm>
            <a:off x="5409790" y="3484643"/>
            <a:ext cx="1572290" cy="3482163"/>
            <a:chOff x="380161" y="3301846"/>
            <a:chExt cx="1572290" cy="3482163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58D740C9-AD2A-8ED2-34C8-C670A6C96D9D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DAAB08D-4BA9-29AE-C713-229562264B56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98C9F9EC-3219-85E1-AFA7-D15A35CDD89F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8B428F9-1CC6-867B-8851-EFF67ED07108}"/>
                </a:ext>
              </a:extLst>
            </p:cNvPr>
            <p:cNvCxnSpPr>
              <a:cxnSpLocks/>
              <a:endCxn id="82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F3548BCE-44E5-6D50-E8A5-6C1C4138FACC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E0528317-6253-7895-874A-CB6A480965E3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FA20B33-9BB6-3C7C-1AD3-41321EE880CA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FB39DFFC-2157-A0C4-46DA-E19529CDC42A}"/>
                </a:ext>
              </a:extLst>
            </p:cNvPr>
            <p:cNvCxnSpPr>
              <a:cxnSpLocks/>
              <a:endCxn id="86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FEE1CBC-B31E-C2AE-FFBA-C27EAB39611F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6EDC7225-308A-64C9-357B-735BD1FF30BE}"/>
                </a:ext>
              </a:extLst>
            </p:cNvPr>
            <p:cNvCxnSpPr>
              <a:cxnSpLocks/>
              <a:endCxn id="88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71EBFF6-76EB-609E-082E-264B1CFF958E}"/>
              </a:ext>
            </a:extLst>
          </p:cNvPr>
          <p:cNvGrpSpPr/>
          <p:nvPr/>
        </p:nvGrpSpPr>
        <p:grpSpPr>
          <a:xfrm>
            <a:off x="6643859" y="3484643"/>
            <a:ext cx="1572290" cy="3482163"/>
            <a:chOff x="380161" y="3301846"/>
            <a:chExt cx="1572290" cy="3482163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60B1932C-848F-49A0-7EB6-C9F6A18BCEB1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C0A7956-DB0E-4B8B-2352-8A9F68CBE3A9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EB6CECE-3779-7C93-77F0-FCD14B888322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DE688ABB-3EC9-D0E9-124A-F14FCBDFDE9C}"/>
                </a:ext>
              </a:extLst>
            </p:cNvPr>
            <p:cNvCxnSpPr>
              <a:cxnSpLocks/>
              <a:endCxn id="93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88E0A111-9DF9-0343-1EA7-BFF694171141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C7873C2-4629-A638-5483-10ED99145BAC}"/>
                </a:ext>
              </a:extLst>
            </p:cNvPr>
            <p:cNvCxnSpPr>
              <a:cxnSpLocks/>
              <a:endCxn id="95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7E58753B-6731-2B24-5787-CB4F4905E35B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AC492613-4D2E-A12E-2B41-BDCB7A4F0D5C}"/>
                </a:ext>
              </a:extLst>
            </p:cNvPr>
            <p:cNvCxnSpPr>
              <a:cxnSpLocks/>
              <a:endCxn id="97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40FB62FD-8F2D-27FB-8742-8CFDA9B83F67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7B9A9563-E082-ACC5-209B-6C2A8F9F596E}"/>
                </a:ext>
              </a:extLst>
            </p:cNvPr>
            <p:cNvCxnSpPr>
              <a:cxnSpLocks/>
              <a:endCxn id="99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357CB8FF-0B34-2EC3-E2A7-41E90FDCBEE1}"/>
              </a:ext>
            </a:extLst>
          </p:cNvPr>
          <p:cNvGrpSpPr/>
          <p:nvPr/>
        </p:nvGrpSpPr>
        <p:grpSpPr>
          <a:xfrm>
            <a:off x="7900229" y="3484643"/>
            <a:ext cx="1572290" cy="3482163"/>
            <a:chOff x="380161" y="3301846"/>
            <a:chExt cx="1572290" cy="3482163"/>
          </a:xfrm>
        </p:grpSpPr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D17AA183-36D3-CBE6-6D8C-CF65F8E2AA6E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90A80FB-39A8-3921-E28E-4EE538816B6E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42A885A4-8DA5-7902-4315-9FAEAC7789EF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AF7F7243-2A3C-E530-3B0C-515D5EAAD852}"/>
                </a:ext>
              </a:extLst>
            </p:cNvPr>
            <p:cNvCxnSpPr>
              <a:cxnSpLocks/>
              <a:endCxn id="105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1A4368C-BAF0-6ABA-6ADD-14DA25266320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7A634C8-AA98-8FF3-35DF-144E3225AB88}"/>
                </a:ext>
              </a:extLst>
            </p:cNvPr>
            <p:cNvCxnSpPr>
              <a:cxnSpLocks/>
              <a:endCxn id="107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A5405BB9-F000-276F-A45F-66A4FBB39ECD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3C7C96E1-2A6E-5302-A0BE-6DA8F82D9430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12E62CDD-433F-FED6-5557-9ED3D84250C6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303F5E1-3E49-C296-9DCB-DD6CD0ABDE7D}"/>
                </a:ext>
              </a:extLst>
            </p:cNvPr>
            <p:cNvCxnSpPr>
              <a:cxnSpLocks/>
              <a:endCxn id="111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DBC30A29-2112-F95C-D09D-194A9B5311AE}"/>
              </a:ext>
            </a:extLst>
          </p:cNvPr>
          <p:cNvGrpSpPr/>
          <p:nvPr/>
        </p:nvGrpSpPr>
        <p:grpSpPr>
          <a:xfrm>
            <a:off x="9134298" y="3484643"/>
            <a:ext cx="1572290" cy="3482163"/>
            <a:chOff x="380161" y="3301846"/>
            <a:chExt cx="1572290" cy="3482163"/>
          </a:xfrm>
        </p:grpSpPr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9A2ADF23-5D3F-6CA1-91E4-08C2D35EB587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61E6EDC5-6327-4C3C-0907-C43D029EBD85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65465954-7F28-6C87-8483-45E50B23B101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9F4483F-4BF4-3BFC-14A9-97304E075207}"/>
                </a:ext>
              </a:extLst>
            </p:cNvPr>
            <p:cNvCxnSpPr>
              <a:cxnSpLocks/>
              <a:endCxn id="116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41E7BC2-EA6C-3DB7-2576-619B71480156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9B4C3B0-008C-F7E6-2743-65F28B84BFB0}"/>
                </a:ext>
              </a:extLst>
            </p:cNvPr>
            <p:cNvCxnSpPr>
              <a:cxnSpLocks/>
              <a:endCxn id="118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87BC0752-5E9E-36C0-CDCB-04294A10043A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C0BF5555-F388-3D74-F635-25B34FEEFFAF}"/>
                </a:ext>
              </a:extLst>
            </p:cNvPr>
            <p:cNvCxnSpPr>
              <a:cxnSpLocks/>
              <a:endCxn id="121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D0BAF60B-AD33-A59A-65F0-4A42C0492CEF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145A84AB-E160-AD98-8761-5A729E94E016}"/>
                </a:ext>
              </a:extLst>
            </p:cNvPr>
            <p:cNvCxnSpPr>
              <a:cxnSpLocks/>
              <a:endCxn id="227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E89365FD-6953-091D-013E-6F33B17196A9}"/>
              </a:ext>
            </a:extLst>
          </p:cNvPr>
          <p:cNvGrpSpPr/>
          <p:nvPr/>
        </p:nvGrpSpPr>
        <p:grpSpPr>
          <a:xfrm>
            <a:off x="10390669" y="3484643"/>
            <a:ext cx="1572290" cy="3482163"/>
            <a:chOff x="380161" y="3301846"/>
            <a:chExt cx="1572290" cy="3482163"/>
          </a:xfrm>
        </p:grpSpPr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E4F34E24-E078-3A56-44D3-DE363E357510}"/>
                </a:ext>
              </a:extLst>
            </p:cNvPr>
            <p:cNvCxnSpPr>
              <a:cxnSpLocks/>
            </p:cNvCxnSpPr>
            <p:nvPr/>
          </p:nvCxnSpPr>
          <p:spPr>
            <a:xfrm>
              <a:off x="837469" y="3301846"/>
              <a:ext cx="0" cy="3223631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D0C3ADE1-CAE9-E6B0-2F09-92D0F6EAA4AE}"/>
                </a:ext>
              </a:extLst>
            </p:cNvPr>
            <p:cNvSpPr txBox="1"/>
            <p:nvPr/>
          </p:nvSpPr>
          <p:spPr>
            <a:xfrm>
              <a:off x="380161" y="3519308"/>
              <a:ext cx="912858" cy="64017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73152" tIns="73152" r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33EAE34A-3328-0982-5E4E-62521194928D}"/>
                </a:ext>
              </a:extLst>
            </p:cNvPr>
            <p:cNvSpPr txBox="1"/>
            <p:nvPr/>
          </p:nvSpPr>
          <p:spPr>
            <a:xfrm>
              <a:off x="905386" y="4397838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0D63F85A-86D3-4F3C-6FBF-55E7337777E7}"/>
                </a:ext>
              </a:extLst>
            </p:cNvPr>
            <p:cNvCxnSpPr>
              <a:cxnSpLocks/>
              <a:endCxn id="232" idx="1"/>
            </p:cNvCxnSpPr>
            <p:nvPr/>
          </p:nvCxnSpPr>
          <p:spPr>
            <a:xfrm flipV="1">
              <a:off x="837468" y="4656371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A6094156-E7E5-5BA0-0B78-56F50561E14D}"/>
                </a:ext>
              </a:extLst>
            </p:cNvPr>
            <p:cNvSpPr txBox="1"/>
            <p:nvPr/>
          </p:nvSpPr>
          <p:spPr>
            <a:xfrm>
              <a:off x="905386" y="5026990"/>
              <a:ext cx="103219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096AC689-F55E-737F-4FF0-79AF3DBEEB35}"/>
                </a:ext>
              </a:extLst>
            </p:cNvPr>
            <p:cNvCxnSpPr>
              <a:cxnSpLocks/>
              <a:endCxn id="234" idx="1"/>
            </p:cNvCxnSpPr>
            <p:nvPr/>
          </p:nvCxnSpPr>
          <p:spPr>
            <a:xfrm flipV="1">
              <a:off x="837468" y="5285523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16962613-E90F-689E-6B21-B939F7A4D2FE}"/>
                </a:ext>
              </a:extLst>
            </p:cNvPr>
            <p:cNvSpPr txBox="1"/>
            <p:nvPr/>
          </p:nvSpPr>
          <p:spPr>
            <a:xfrm>
              <a:off x="905386" y="5656142"/>
              <a:ext cx="1039629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FC16CABE-5827-04BD-E06D-448DDE9F8FEE}"/>
                </a:ext>
              </a:extLst>
            </p:cNvPr>
            <p:cNvCxnSpPr>
              <a:cxnSpLocks/>
              <a:endCxn id="236" idx="1"/>
            </p:cNvCxnSpPr>
            <p:nvPr/>
          </p:nvCxnSpPr>
          <p:spPr>
            <a:xfrm flipV="1">
              <a:off x="837468" y="5914675"/>
              <a:ext cx="67918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DB5469A4-C9DD-4894-E436-6EA19F295FF0}"/>
                </a:ext>
              </a:extLst>
            </p:cNvPr>
            <p:cNvSpPr txBox="1"/>
            <p:nvPr/>
          </p:nvSpPr>
          <p:spPr>
            <a:xfrm>
              <a:off x="905387" y="6266944"/>
              <a:ext cx="1047064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B5136418-8F84-9D66-7461-0274AF37B068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837468" y="6525477"/>
              <a:ext cx="67919" cy="1"/>
            </a:xfrm>
            <a:prstGeom prst="line">
              <a:avLst/>
            </a:prstGeom>
            <a:ln w="63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801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3B0F709-75BF-AF3C-5457-02ECF297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Name Deep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2011FFF-6987-FAC3-7CCD-92E63C949AA2}"/>
              </a:ext>
            </a:extLst>
          </p:cNvPr>
          <p:cNvGrpSpPr/>
          <p:nvPr/>
        </p:nvGrpSpPr>
        <p:grpSpPr>
          <a:xfrm>
            <a:off x="7288277" y="3491820"/>
            <a:ext cx="2929415" cy="3632991"/>
            <a:chOff x="4936091" y="2910340"/>
            <a:chExt cx="2929415" cy="3632991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F2EB765-2878-3C69-91E5-35C478325F0B}"/>
                </a:ext>
              </a:extLst>
            </p:cNvPr>
            <p:cNvCxnSpPr>
              <a:cxnSpLocks/>
            </p:cNvCxnSpPr>
            <p:nvPr/>
          </p:nvCxnSpPr>
          <p:spPr>
            <a:xfrm>
              <a:off x="6400800" y="2910340"/>
              <a:ext cx="0" cy="33866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5C03483-B491-9DFD-3EA9-F217310B2683}"/>
                </a:ext>
              </a:extLst>
            </p:cNvPr>
            <p:cNvSpPr txBox="1"/>
            <p:nvPr/>
          </p:nvSpPr>
          <p:spPr>
            <a:xfrm>
              <a:off x="5663088" y="3110773"/>
              <a:ext cx="1475423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55471DC-26D6-6F8A-0E67-9E8CC734C7F5}"/>
                </a:ext>
              </a:extLst>
            </p:cNvPr>
            <p:cNvSpPr txBox="1"/>
            <p:nvPr/>
          </p:nvSpPr>
          <p:spPr>
            <a:xfrm>
              <a:off x="4936091" y="3927749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6689E98-0B68-DB6A-F300-0174DF0A18EA}"/>
                </a:ext>
              </a:extLst>
            </p:cNvPr>
            <p:cNvSpPr txBox="1"/>
            <p:nvPr/>
          </p:nvSpPr>
          <p:spPr>
            <a:xfrm>
              <a:off x="6498191" y="3927749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E2FEB4F-590E-5844-DB2D-B84FB594D045}"/>
                </a:ext>
              </a:extLst>
            </p:cNvPr>
            <p:cNvSpPr txBox="1"/>
            <p:nvPr/>
          </p:nvSpPr>
          <p:spPr>
            <a:xfrm>
              <a:off x="4936091" y="4627254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996D179-1530-A5F8-570B-6AE089C76155}"/>
                </a:ext>
              </a:extLst>
            </p:cNvPr>
            <p:cNvSpPr txBox="1"/>
            <p:nvPr/>
          </p:nvSpPr>
          <p:spPr>
            <a:xfrm>
              <a:off x="6498191" y="4627254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610BDBB-2D90-F0B6-2283-59A6F11F0356}"/>
                </a:ext>
              </a:extLst>
            </p:cNvPr>
            <p:cNvSpPr txBox="1"/>
            <p:nvPr/>
          </p:nvSpPr>
          <p:spPr>
            <a:xfrm>
              <a:off x="4936091" y="5326760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C077A9E-0205-54E0-5C24-BDBB8ABF9C90}"/>
                </a:ext>
              </a:extLst>
            </p:cNvPr>
            <p:cNvSpPr txBox="1"/>
            <p:nvPr/>
          </p:nvSpPr>
          <p:spPr>
            <a:xfrm>
              <a:off x="6498191" y="5326760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8761A96-B445-00D5-51BB-EF44756266FA}"/>
                </a:ext>
              </a:extLst>
            </p:cNvPr>
            <p:cNvSpPr txBox="1"/>
            <p:nvPr/>
          </p:nvSpPr>
          <p:spPr>
            <a:xfrm>
              <a:off x="4936091" y="6026266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610CC05-EC2F-DBE0-2AFC-C4B1C3BF9A36}"/>
                </a:ext>
              </a:extLst>
            </p:cNvPr>
            <p:cNvSpPr txBox="1"/>
            <p:nvPr/>
          </p:nvSpPr>
          <p:spPr>
            <a:xfrm>
              <a:off x="6498191" y="6026266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937A0F7-1586-6B99-6616-A105EA31525E}"/>
                </a:ext>
              </a:extLst>
            </p:cNvPr>
            <p:cNvCxnSpPr>
              <a:stCxn id="32" idx="3"/>
              <a:endCxn id="33" idx="1"/>
            </p:cNvCxnSpPr>
            <p:nvPr/>
          </p:nvCxnSpPr>
          <p:spPr>
            <a:xfrm>
              <a:off x="6303406" y="4186282"/>
              <a:ext cx="194785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95DD4CC-9F05-D5BB-7AE9-039C9F9936B4}"/>
                </a:ext>
              </a:extLst>
            </p:cNvPr>
            <p:cNvCxnSpPr/>
            <p:nvPr/>
          </p:nvCxnSpPr>
          <p:spPr>
            <a:xfrm>
              <a:off x="6306926" y="4910182"/>
              <a:ext cx="194785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E8785C0-E6FB-E00C-A1C2-602C076C588D}"/>
                </a:ext>
              </a:extLst>
            </p:cNvPr>
            <p:cNvCxnSpPr/>
            <p:nvPr/>
          </p:nvCxnSpPr>
          <p:spPr>
            <a:xfrm>
              <a:off x="6306926" y="5588362"/>
              <a:ext cx="194785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C026BD2-EAA6-BBAB-EEC7-F0587F72CB1E}"/>
                </a:ext>
              </a:extLst>
            </p:cNvPr>
            <p:cNvCxnSpPr/>
            <p:nvPr/>
          </p:nvCxnSpPr>
          <p:spPr>
            <a:xfrm>
              <a:off x="6306926" y="6297022"/>
              <a:ext cx="194785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245F11B-6E34-17B3-0633-151BC562DA5E}"/>
              </a:ext>
            </a:extLst>
          </p:cNvPr>
          <p:cNvGrpSpPr/>
          <p:nvPr/>
        </p:nvGrpSpPr>
        <p:grpSpPr>
          <a:xfrm>
            <a:off x="2597363" y="3491820"/>
            <a:ext cx="2202418" cy="3632991"/>
            <a:chOff x="7641790" y="2880360"/>
            <a:chExt cx="2202418" cy="3632991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0888AD1-CE52-DF28-689F-4158EA3457E2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2" y="2880360"/>
              <a:ext cx="0" cy="33866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3462DCE-AB53-889C-8397-8B1D5D020244}"/>
                </a:ext>
              </a:extLst>
            </p:cNvPr>
            <p:cNvSpPr txBox="1"/>
            <p:nvPr/>
          </p:nvSpPr>
          <p:spPr>
            <a:xfrm>
              <a:off x="7641790" y="3080793"/>
              <a:ext cx="1475423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9976E74-19CD-4E11-D2EF-ABD7CA1407EA}"/>
                </a:ext>
              </a:extLst>
            </p:cNvPr>
            <p:cNvSpPr txBox="1"/>
            <p:nvPr/>
          </p:nvSpPr>
          <p:spPr>
            <a:xfrm>
              <a:off x="8476893" y="3897769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9296346-1F98-3B7B-5E42-49074276299F}"/>
                </a:ext>
              </a:extLst>
            </p:cNvPr>
            <p:cNvSpPr txBox="1"/>
            <p:nvPr/>
          </p:nvSpPr>
          <p:spPr>
            <a:xfrm>
              <a:off x="8476893" y="4597274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DFB34E1-2128-BFD2-4CB6-A21CEE9E409A}"/>
                </a:ext>
              </a:extLst>
            </p:cNvPr>
            <p:cNvSpPr txBox="1"/>
            <p:nvPr/>
          </p:nvSpPr>
          <p:spPr>
            <a:xfrm>
              <a:off x="8476893" y="5296780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2825269-456E-6A11-DC1F-A6F62F2D340F}"/>
                </a:ext>
              </a:extLst>
            </p:cNvPr>
            <p:cNvSpPr txBox="1"/>
            <p:nvPr/>
          </p:nvSpPr>
          <p:spPr>
            <a:xfrm>
              <a:off x="8476893" y="5996286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D9CDFC7-BC21-32C4-CF3E-4191712AE10B}"/>
                </a:ext>
              </a:extLst>
            </p:cNvPr>
            <p:cNvCxnSpPr>
              <a:cxnSpLocks/>
              <a:endCxn id="51" idx="1"/>
            </p:cNvCxnSpPr>
            <p:nvPr/>
          </p:nvCxnSpPr>
          <p:spPr>
            <a:xfrm>
              <a:off x="8379500" y="4156302"/>
              <a:ext cx="9739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667ACCA-D0F2-5B07-B0A8-A22DDA8A1831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488020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BC96D0B-F7B9-1CDB-D1F2-DBFE391A95C1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555838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CF70A865-622E-F8AB-71F7-1F93014111C5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626704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E972006-DC6B-C53B-9C82-8F28998F1565}"/>
              </a:ext>
            </a:extLst>
          </p:cNvPr>
          <p:cNvCxnSpPr>
            <a:cxnSpLocks/>
          </p:cNvCxnSpPr>
          <p:nvPr/>
        </p:nvCxnSpPr>
        <p:spPr>
          <a:xfrm>
            <a:off x="1363146" y="3491820"/>
            <a:ext cx="935422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8637713D-C0C0-7D44-D899-169AE05FD8E6}"/>
              </a:ext>
            </a:extLst>
          </p:cNvPr>
          <p:cNvSpPr txBox="1"/>
          <p:nvPr/>
        </p:nvSpPr>
        <p:spPr>
          <a:xfrm>
            <a:off x="5351144" y="1193437"/>
            <a:ext cx="2099310" cy="517065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miter lim="800000"/>
          </a:ln>
          <a:effectLst>
            <a:outerShdw dist="190500" dir="2700000" algn="ctr" rotWithShape="0">
              <a:schemeClr val="bg2">
                <a:lumMod val="90000"/>
              </a:schemeClr>
            </a:outerShdw>
          </a:effectLst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EVP, Chief XXXXX Officer</a:t>
            </a:r>
          </a:p>
          <a:p>
            <a:pPr algn="ctr"/>
            <a:r>
              <a:rPr lang="en-US" sz="800" dirty="0"/>
              <a:t>(RBC Report)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5DA75F6-6748-2794-92DA-74D7842A7948}"/>
              </a:ext>
            </a:extLst>
          </p:cNvPr>
          <p:cNvCxnSpPr>
            <a:cxnSpLocks/>
            <a:stCxn id="71" idx="2"/>
          </p:cNvCxnSpPr>
          <p:nvPr/>
        </p:nvCxnSpPr>
        <p:spPr>
          <a:xfrm>
            <a:off x="6400799" y="1710502"/>
            <a:ext cx="1" cy="179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21F68ACF-D6DE-847F-11DF-9E214A683DA7}"/>
              </a:ext>
            </a:extLst>
          </p:cNvPr>
          <p:cNvSpPr txBox="1"/>
          <p:nvPr/>
        </p:nvSpPr>
        <p:spPr>
          <a:xfrm>
            <a:off x="5557837" y="1990687"/>
            <a:ext cx="1685925" cy="517065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SVP</a:t>
            </a:r>
          </a:p>
          <a:p>
            <a:pPr algn="ctr"/>
            <a:r>
              <a:rPr lang="en-US" sz="800" dirty="0"/>
              <a:t>Lead </a:t>
            </a:r>
            <a:r>
              <a:rPr lang="en-US" sz="800" dirty="0" err="1"/>
              <a:t>Mgr</a:t>
            </a:r>
            <a:r>
              <a:rPr lang="en-US" sz="800" dirty="0"/>
              <a:t>, Group Name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94A5F5-307C-9A99-CFC3-0DC6D01EE638}"/>
              </a:ext>
            </a:extLst>
          </p:cNvPr>
          <p:cNvSpPr txBox="1"/>
          <p:nvPr/>
        </p:nvSpPr>
        <p:spPr>
          <a:xfrm>
            <a:off x="5557837" y="2745067"/>
            <a:ext cx="1685925" cy="517065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  <a:miter lim="800000"/>
          </a:ln>
          <a:effectLst/>
        </p:spPr>
        <p:txBody>
          <a:bodyPr wrap="square" lIns="91440" tIns="73152" bIns="73152" rtlCol="0" anchor="ctr">
            <a:spAutoFit/>
          </a:bodyPr>
          <a:lstStyle/>
          <a:p>
            <a:pPr algn="ctr"/>
            <a:r>
              <a:rPr lang="en-US" sz="800" dirty="0" err="1"/>
              <a:t>Firstname</a:t>
            </a:r>
            <a:r>
              <a:rPr lang="en-US" sz="800" dirty="0"/>
              <a:t> </a:t>
            </a:r>
            <a:r>
              <a:rPr lang="en-US" sz="800" dirty="0" err="1"/>
              <a:t>Lastname</a:t>
            </a:r>
            <a:endParaRPr lang="en-US" sz="800" dirty="0"/>
          </a:p>
          <a:p>
            <a:pPr algn="ctr"/>
            <a:r>
              <a:rPr lang="en-US" sz="800" dirty="0"/>
              <a:t>SVP</a:t>
            </a:r>
          </a:p>
          <a:p>
            <a:pPr algn="ctr"/>
            <a:r>
              <a:rPr lang="en-US" sz="800" dirty="0"/>
              <a:t>Lead </a:t>
            </a:r>
            <a:r>
              <a:rPr lang="en-US" sz="800" dirty="0" err="1"/>
              <a:t>Mgr</a:t>
            </a:r>
            <a:r>
              <a:rPr lang="en-US" sz="800" dirty="0"/>
              <a:t>, Department Name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90E82C7B-10F6-A8B3-8D2A-F47B918C0C2F}"/>
              </a:ext>
            </a:extLst>
          </p:cNvPr>
          <p:cNvGrpSpPr/>
          <p:nvPr/>
        </p:nvGrpSpPr>
        <p:grpSpPr>
          <a:xfrm>
            <a:off x="625436" y="3491820"/>
            <a:ext cx="2202418" cy="3632991"/>
            <a:chOff x="7641790" y="2880360"/>
            <a:chExt cx="2202418" cy="3632991"/>
          </a:xfrm>
        </p:grpSpPr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540F9673-C313-1DE2-D469-99E5CE0D9CBE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2" y="2880360"/>
              <a:ext cx="0" cy="33866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5C1CDF5-2665-FD03-2A27-D2BC67D21CFB}"/>
                </a:ext>
              </a:extLst>
            </p:cNvPr>
            <p:cNvSpPr txBox="1"/>
            <p:nvPr/>
          </p:nvSpPr>
          <p:spPr>
            <a:xfrm>
              <a:off x="7641790" y="3080793"/>
              <a:ext cx="1475423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771A85A-572C-35B9-63CD-07813417D889}"/>
                </a:ext>
              </a:extLst>
            </p:cNvPr>
            <p:cNvSpPr txBox="1"/>
            <p:nvPr/>
          </p:nvSpPr>
          <p:spPr>
            <a:xfrm>
              <a:off x="8476893" y="3897769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C5120B21-7576-E8B1-86C8-05B6C7085526}"/>
                </a:ext>
              </a:extLst>
            </p:cNvPr>
            <p:cNvSpPr txBox="1"/>
            <p:nvPr/>
          </p:nvSpPr>
          <p:spPr>
            <a:xfrm>
              <a:off x="8476893" y="4597274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E5A06C2-7C63-5D9A-8C6C-A153463F43A7}"/>
                </a:ext>
              </a:extLst>
            </p:cNvPr>
            <p:cNvSpPr txBox="1"/>
            <p:nvPr/>
          </p:nvSpPr>
          <p:spPr>
            <a:xfrm>
              <a:off x="8476893" y="5296780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5E807BE3-CAFB-A48F-0B7D-8556894AC705}"/>
                </a:ext>
              </a:extLst>
            </p:cNvPr>
            <p:cNvSpPr txBox="1"/>
            <p:nvPr/>
          </p:nvSpPr>
          <p:spPr>
            <a:xfrm>
              <a:off x="8476893" y="5996286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3CFA3B82-E7A5-7710-88AE-F4C705096A5D}"/>
                </a:ext>
              </a:extLst>
            </p:cNvPr>
            <p:cNvCxnSpPr>
              <a:cxnSpLocks/>
              <a:endCxn id="111" idx="1"/>
            </p:cNvCxnSpPr>
            <p:nvPr/>
          </p:nvCxnSpPr>
          <p:spPr>
            <a:xfrm>
              <a:off x="8379500" y="4156302"/>
              <a:ext cx="9739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240658EA-6B6A-0201-2EC7-68607C82CBD3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488020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D7D66B0-6136-CB70-914C-8D3F59F34064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555838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378B89-B6B9-AF4F-51BD-37B606F982D3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626704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530D7B4-9A68-27A4-921D-861578E7A474}"/>
              </a:ext>
            </a:extLst>
          </p:cNvPr>
          <p:cNvGrpSpPr/>
          <p:nvPr/>
        </p:nvGrpSpPr>
        <p:grpSpPr>
          <a:xfrm>
            <a:off x="4586183" y="3491820"/>
            <a:ext cx="2202418" cy="3632991"/>
            <a:chOff x="7641790" y="2880360"/>
            <a:chExt cx="2202418" cy="3632991"/>
          </a:xfrm>
        </p:grpSpPr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6424D7FC-A4EB-571A-77ED-53A0664ADA81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2" y="2880360"/>
              <a:ext cx="0" cy="33866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65FB707-49F4-4E5E-AC7F-4E2E6796C5A0}"/>
                </a:ext>
              </a:extLst>
            </p:cNvPr>
            <p:cNvSpPr txBox="1"/>
            <p:nvPr/>
          </p:nvSpPr>
          <p:spPr>
            <a:xfrm>
              <a:off x="7641790" y="3080793"/>
              <a:ext cx="1475423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787AC706-FD23-FD57-6847-4D93F5EC022D}"/>
                </a:ext>
              </a:extLst>
            </p:cNvPr>
            <p:cNvSpPr txBox="1"/>
            <p:nvPr/>
          </p:nvSpPr>
          <p:spPr>
            <a:xfrm>
              <a:off x="8476893" y="3897769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85A8615A-40F7-A91B-F958-35D59FC3C6D6}"/>
                </a:ext>
              </a:extLst>
            </p:cNvPr>
            <p:cNvSpPr txBox="1"/>
            <p:nvPr/>
          </p:nvSpPr>
          <p:spPr>
            <a:xfrm>
              <a:off x="8476893" y="4597274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496C8A0-17C7-D6FA-B337-5B9D2A54FF68}"/>
                </a:ext>
              </a:extLst>
            </p:cNvPr>
            <p:cNvSpPr txBox="1"/>
            <p:nvPr/>
          </p:nvSpPr>
          <p:spPr>
            <a:xfrm>
              <a:off x="8476893" y="5296780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EF391529-BCA2-1D71-1649-793A0F9567FA}"/>
                </a:ext>
              </a:extLst>
            </p:cNvPr>
            <p:cNvSpPr txBox="1"/>
            <p:nvPr/>
          </p:nvSpPr>
          <p:spPr>
            <a:xfrm>
              <a:off x="8476893" y="5996286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B3399C36-8CC9-27D1-F25C-55F9E0376581}"/>
                </a:ext>
              </a:extLst>
            </p:cNvPr>
            <p:cNvCxnSpPr>
              <a:cxnSpLocks/>
              <a:endCxn id="126" idx="1"/>
            </p:cNvCxnSpPr>
            <p:nvPr/>
          </p:nvCxnSpPr>
          <p:spPr>
            <a:xfrm>
              <a:off x="8379500" y="4156302"/>
              <a:ext cx="9739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C258FD5B-8B83-6181-D46C-1432A406A959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488020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E3BE5618-CA60-D903-88CF-237904E27EB0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555838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1063186-CC6B-AF5D-FA04-51DEACA80E33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626704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788D7D42-3E44-645C-5895-1109CA41878F}"/>
              </a:ext>
            </a:extLst>
          </p:cNvPr>
          <p:cNvGrpSpPr/>
          <p:nvPr/>
        </p:nvGrpSpPr>
        <p:grpSpPr>
          <a:xfrm>
            <a:off x="9979659" y="3491820"/>
            <a:ext cx="2202418" cy="3632991"/>
            <a:chOff x="7641790" y="2880360"/>
            <a:chExt cx="2202418" cy="3632991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1E8BDCBB-1665-3B58-510B-0BF92128F6DA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2" y="2880360"/>
              <a:ext cx="0" cy="33866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55501F63-B907-A17D-C5C8-65180AE6E749}"/>
                </a:ext>
              </a:extLst>
            </p:cNvPr>
            <p:cNvSpPr txBox="1"/>
            <p:nvPr/>
          </p:nvSpPr>
          <p:spPr>
            <a:xfrm>
              <a:off x="7641790" y="3080793"/>
              <a:ext cx="1475423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SVP/VP</a:t>
              </a:r>
            </a:p>
            <a:p>
              <a:pPr algn="ctr"/>
              <a:r>
                <a:rPr lang="en-US" sz="800" dirty="0" err="1"/>
                <a:t>Mgr</a:t>
              </a:r>
              <a:r>
                <a:rPr lang="en-US" sz="800" dirty="0"/>
                <a:t>, Team Name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7578CD26-4162-D9AB-B65B-5983B310442B}"/>
                </a:ext>
              </a:extLst>
            </p:cNvPr>
            <p:cNvSpPr txBox="1"/>
            <p:nvPr/>
          </p:nvSpPr>
          <p:spPr>
            <a:xfrm>
              <a:off x="8476893" y="3897769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3D6A5DB-56C4-76CA-C3A8-9B7126E48FDA}"/>
                </a:ext>
              </a:extLst>
            </p:cNvPr>
            <p:cNvSpPr txBox="1"/>
            <p:nvPr/>
          </p:nvSpPr>
          <p:spPr>
            <a:xfrm>
              <a:off x="8476893" y="4597274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9993575B-7D38-2FC1-5CCB-A1DF74924BD8}"/>
                </a:ext>
              </a:extLst>
            </p:cNvPr>
            <p:cNvSpPr txBox="1"/>
            <p:nvPr/>
          </p:nvSpPr>
          <p:spPr>
            <a:xfrm>
              <a:off x="8476893" y="5296780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D857070F-8406-7B60-EF3A-927232345017}"/>
                </a:ext>
              </a:extLst>
            </p:cNvPr>
            <p:cNvSpPr txBox="1"/>
            <p:nvPr/>
          </p:nvSpPr>
          <p:spPr>
            <a:xfrm>
              <a:off x="8476893" y="5996286"/>
              <a:ext cx="1367315" cy="517065"/>
            </a:xfrm>
            <a:prstGeom prst="rect">
              <a:avLst/>
            </a:prstGeom>
            <a:solidFill>
              <a:schemeClr val="bg1"/>
            </a:solidFill>
            <a:ln w="6350" cmpd="sng">
              <a:solidFill>
                <a:schemeClr val="tx1"/>
              </a:solidFill>
              <a:miter lim="800000"/>
            </a:ln>
            <a:effectLst/>
          </p:spPr>
          <p:txBody>
            <a:bodyPr wrap="square" lIns="91440" tIns="73152" bIns="73152" rtlCol="0" anchor="ctr">
              <a:spAutoFit/>
            </a:bodyPr>
            <a:lstStyle/>
            <a:p>
              <a:pPr algn="ctr"/>
              <a:r>
                <a:rPr lang="en-US" sz="800" dirty="0" err="1"/>
                <a:t>Firstname</a:t>
              </a:r>
              <a:r>
                <a:rPr lang="en-US" sz="800" dirty="0"/>
                <a:t> </a:t>
              </a:r>
              <a:r>
                <a:rPr lang="en-US" sz="800" dirty="0" err="1"/>
                <a:t>Lastname</a:t>
              </a:r>
              <a:endParaRPr lang="en-US" sz="800" dirty="0"/>
            </a:p>
            <a:p>
              <a:pPr algn="ctr"/>
              <a:r>
                <a:rPr lang="en-US" sz="800" dirty="0"/>
                <a:t>AVP/VP</a:t>
              </a:r>
            </a:p>
            <a:p>
              <a:pPr algn="ctr"/>
              <a:r>
                <a:rPr lang="en-US" sz="800" dirty="0"/>
                <a:t>Title</a:t>
              </a:r>
            </a:p>
          </p:txBody>
        </p: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7750C33E-B620-1D6C-9AEB-5420A64CED9B}"/>
                </a:ext>
              </a:extLst>
            </p:cNvPr>
            <p:cNvCxnSpPr>
              <a:cxnSpLocks/>
              <a:endCxn id="137" idx="1"/>
            </p:cNvCxnSpPr>
            <p:nvPr/>
          </p:nvCxnSpPr>
          <p:spPr>
            <a:xfrm>
              <a:off x="8379500" y="4156302"/>
              <a:ext cx="9739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1B0B90CA-CEA6-336F-14AD-FE1A8B24B069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488020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3F5A1863-0705-57FE-C202-8A0924916DB8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555838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8A1DF0B2-8B0B-39DD-E3F6-FED5281D1118}"/>
                </a:ext>
              </a:extLst>
            </p:cNvPr>
            <p:cNvCxnSpPr>
              <a:cxnSpLocks/>
            </p:cNvCxnSpPr>
            <p:nvPr/>
          </p:nvCxnSpPr>
          <p:spPr>
            <a:xfrm>
              <a:off x="8379500" y="6267042"/>
              <a:ext cx="100913" cy="0"/>
            </a:xfrm>
            <a:prstGeom prst="line">
              <a:avLst/>
            </a:prstGeom>
            <a:ln w="63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1F9DDA-9E14-1D52-D677-CED1E41B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EDE-0DDC-0941-9B6C-BF0DBEF0B25E}" type="datetime1">
              <a:rPr lang="en-US" smtClean="0"/>
              <a:t>3/5/25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5E1A3C-2020-45CC-C154-DF78CBBAC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Names in () represent dual reporting lines to RBC HR Leaders 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D2CE7-55E0-6173-C949-3E8B9FB3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EFCC-F760-9B4A-B97F-696CB109FD5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78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11321</TotalTime>
  <Words>1241</Words>
  <Application>Microsoft Macintosh PowerPoint</Application>
  <PresentationFormat>Custom</PresentationFormat>
  <Paragraphs>525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Office Theme</vt:lpstr>
      <vt:lpstr>Division Name Organization</vt:lpstr>
      <vt:lpstr>Group Name Deep</vt:lpstr>
      <vt:lpstr>Group Name Flat</vt:lpstr>
      <vt:lpstr>Department Name Flat</vt:lpstr>
      <vt:lpstr>Department Name Deep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Lynch, Matt</dc:creator>
  <cp:lastModifiedBy>Lynch, Matt</cp:lastModifiedBy>
  <cp:revision>135</cp:revision>
  <dcterms:created xsi:type="dcterms:W3CDTF">2025-01-10T21:45:36Z</dcterms:created>
  <dcterms:modified xsi:type="dcterms:W3CDTF">2025-03-06T17:11:22Z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3021ec-4ee9-4fe6-81b4-ce79d4f2bfb2_Enabled">
    <vt:lpwstr>true</vt:lpwstr>
  </property>
  <property fmtid="{D5CDD505-2E9C-101B-9397-08002B2CF9AE}" pid="3" name="MSIP_Label_a43021ec-4ee9-4fe6-81b4-ce79d4f2bfb2_SetDate">
    <vt:lpwstr>2025-01-10T21:56:29Z</vt:lpwstr>
  </property>
  <property fmtid="{D5CDD505-2E9C-101B-9397-08002B2CF9AE}" pid="4" name="MSIP_Label_a43021ec-4ee9-4fe6-81b4-ce79d4f2bfb2_Method">
    <vt:lpwstr>Standard</vt:lpwstr>
  </property>
  <property fmtid="{D5CDD505-2E9C-101B-9397-08002B2CF9AE}" pid="5" name="MSIP_Label_a43021ec-4ee9-4fe6-81b4-ce79d4f2bfb2_Name">
    <vt:lpwstr>CNB_Internal</vt:lpwstr>
  </property>
  <property fmtid="{D5CDD505-2E9C-101B-9397-08002B2CF9AE}" pid="6" name="MSIP_Label_a43021ec-4ee9-4fe6-81b4-ce79d4f2bfb2_SiteId">
    <vt:lpwstr>3a0fdda6-105d-4fce-bb8a-1ed83b71e72b</vt:lpwstr>
  </property>
  <property fmtid="{D5CDD505-2E9C-101B-9397-08002B2CF9AE}" pid="7" name="MSIP_Label_a43021ec-4ee9-4fe6-81b4-ce79d4f2bfb2_ActionId">
    <vt:lpwstr>60e181c4-a7e1-4dcf-a9ad-722e8826cef3</vt:lpwstr>
  </property>
  <property fmtid="{D5CDD505-2E9C-101B-9397-08002B2CF9AE}" pid="8" name="MSIP_Label_a43021ec-4ee9-4fe6-81b4-ce79d4f2bfb2_ContentBits">
    <vt:lpwstr>0</vt:lpwstr>
  </property>
</Properties>
</file>